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0" autoAdjust="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EA4E85D-EFBD-476B-80C9-C77813F19D7C}" type="datetimeFigureOut">
              <a:rPr lang="cs-CZ" smtClean="0"/>
              <a:t>01.02.2021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564ED3E-AC58-4D90-B411-CF9430AF654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Irča Ryšková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7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2132856"/>
          </a:xfrm>
        </p:spPr>
        <p:txBody>
          <a:bodyPr/>
          <a:lstStyle/>
          <a:p>
            <a:r>
              <a:rPr lang="cs-CZ" dirty="0" smtClean="0"/>
              <a:t>Hlavní město Praha počet obyvatel 10 693 939</a:t>
            </a:r>
            <a:endParaRPr lang="cs-CZ" dirty="0"/>
          </a:p>
        </p:txBody>
      </p:sp>
      <p:pic>
        <p:nvPicPr>
          <p:cNvPr id="1033" name="Picture 9" descr="C:\Users\Hall\AppData\Local\Microsoft\Windows\INetCache\IE\3MGTJSIX\Charles_Bridge_-_Prague,_Czech_Republic_-_panorami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3217"/>
            <a:ext cx="4248472" cy="219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Hall\AppData\Local\Microsoft\Windows\INetCache\IE\5HRX7MKQ\Karlův_Most_svítání_v_létě_20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9499"/>
            <a:ext cx="4248472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all\AppData\Local\Microsoft\Windows\INetCache\IE\0R7EJ7LN\Praha_Dancing_House_from_N_DSCN11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5" y="4059669"/>
            <a:ext cx="201558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Hall\AppData\Local\Microsoft\Windows\INetCache\IE\5HRX7MKQ\Praha,_Katedrála,_JV_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4" y="4221088"/>
            <a:ext cx="24004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Hall\AppData\Local\Microsoft\Windows\INetCache\IE\5HRX7MKQ\Astronomical_Clock_(8341899828)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147521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Hall\AppData\Local\Microsoft\Windows\INetCache\IE\3MGTJSIX\1200px-Prager_Burg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08" y="4574881"/>
            <a:ext cx="2458172" cy="20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cs-CZ" dirty="0" smtClean="0"/>
              <a:t>Máme 14 krajů</a:t>
            </a:r>
            <a:endParaRPr lang="cs-CZ" dirty="0"/>
          </a:p>
        </p:txBody>
      </p:sp>
      <p:pic>
        <p:nvPicPr>
          <p:cNvPr id="2050" name="Picture 2" descr="C:\Users\Hall\AppData\Local\Microsoft\Windows\INetCache\IE\0R7EJ7LN\Kraje-c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499"/>
            <a:ext cx="8460432" cy="400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8491" y="0"/>
            <a:ext cx="7339894" cy="1340768"/>
          </a:xfrm>
        </p:spPr>
        <p:txBody>
          <a:bodyPr/>
          <a:lstStyle/>
          <a:p>
            <a:r>
              <a:rPr lang="cs-CZ" sz="1600" dirty="0" err="1" smtClean="0"/>
              <a:t>Labe,Odra,Vltava,Morava,Ohře,Lužická</a:t>
            </a:r>
            <a:r>
              <a:rPr lang="cs-CZ" sz="1600" dirty="0"/>
              <a:t> </a:t>
            </a:r>
            <a:r>
              <a:rPr lang="cs-CZ" sz="1600" dirty="0" err="1" smtClean="0"/>
              <a:t>Nisa,Sázava,Dyje,Svratka</a:t>
            </a:r>
            <a:r>
              <a:rPr lang="cs-CZ" sz="1600" dirty="0" smtClean="0"/>
              <a:t> </a:t>
            </a:r>
            <a:r>
              <a:rPr lang="cs-CZ" dirty="0" smtClean="0"/>
              <a:t>Řeky České republiky </a:t>
            </a:r>
            <a:endParaRPr lang="cs-CZ" dirty="0"/>
          </a:p>
        </p:txBody>
      </p:sp>
      <p:pic>
        <p:nvPicPr>
          <p:cNvPr id="3077" name="Picture 5" descr="C:\Users\Hall\AppData\Local\Microsoft\Windows\INetCache\IE\3MGTJSIX\Labe_v_Pardubicíc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all\AppData\Local\Microsoft\Windows\INetCache\IE\IPERNN7W\Řeka_Odr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115671" cy="15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all\AppData\Local\Microsoft\Windows\INetCache\IE\5HRX7MKQ\dusk-over-prague-with-lights-and-firework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13738"/>
            <a:ext cx="2664296" cy="133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all\AppData\Local\Microsoft\Windows\INetCache\IE\5HRX7MKQ\1200px-Juzna_Morav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80" y="2135433"/>
            <a:ext cx="265178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all\AppData\Local\Microsoft\Windows\INetCache\IE\IPERNN7W\Ohre_Buchhorst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9"/>
            <a:ext cx="2339752" cy="12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all\AppData\Local\Microsoft\Windows\INetCache\IE\0R7EJ7LN\Oder_Flus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8" y="3834735"/>
            <a:ext cx="2229399" cy="130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Hall\AppData\Local\Microsoft\Windows\INetCache\IE\5HRX7MKQ\Sazava-The-sazava-river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" y="5229200"/>
            <a:ext cx="207572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Hall\AppData\Local\Microsoft\Windows\INetCache\IE\0R7EJ7LN\Castle_Raabs_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44" y="5219237"/>
            <a:ext cx="224993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Hall\AppData\Local\Microsoft\Windows\INetCache\IE\5HRX7MKQ\1200px-Svratka_u_Zoologické_zahrady_Brno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47" y="5309792"/>
            <a:ext cx="2618510" cy="13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944216"/>
          </a:xfrm>
        </p:spPr>
        <p:txBody>
          <a:bodyPr/>
          <a:lstStyle/>
          <a:p>
            <a:r>
              <a:rPr lang="cs-CZ" sz="1600" dirty="0" smtClean="0"/>
              <a:t>Hluboká nad </a:t>
            </a:r>
            <a:r>
              <a:rPr lang="cs-CZ" sz="1600" dirty="0" err="1" smtClean="0"/>
              <a:t>Vltavou,Konopiště,Litomyšl,Sychrov,Lednice,Český</a:t>
            </a:r>
            <a:r>
              <a:rPr lang="cs-CZ" sz="1600" dirty="0" smtClean="0"/>
              <a:t> </a:t>
            </a:r>
            <a:r>
              <a:rPr lang="cs-CZ" sz="1600" dirty="0" err="1" smtClean="0"/>
              <a:t>krumlov,Červená</a:t>
            </a:r>
            <a:r>
              <a:rPr lang="cs-CZ" sz="1600" dirty="0" smtClean="0"/>
              <a:t> </a:t>
            </a:r>
            <a:r>
              <a:rPr lang="cs-CZ" sz="1600" dirty="0"/>
              <a:t>L</a:t>
            </a:r>
            <a:r>
              <a:rPr lang="cs-CZ" sz="1600" dirty="0" smtClean="0"/>
              <a:t>hota, Mnichovo </a:t>
            </a:r>
            <a:r>
              <a:rPr lang="cs-CZ" sz="1600" dirty="0" err="1" smtClean="0"/>
              <a:t>hradiště,Milotice</a:t>
            </a:r>
            <a:r>
              <a:rPr lang="cs-CZ" sz="1600" dirty="0" smtClean="0"/>
              <a:t> </a:t>
            </a:r>
            <a:r>
              <a:rPr lang="cs-CZ" dirty="0" smtClean="0"/>
              <a:t>Zámky České republiky </a:t>
            </a:r>
            <a:endParaRPr lang="cs-CZ" dirty="0"/>
          </a:p>
        </p:txBody>
      </p:sp>
      <p:pic>
        <p:nvPicPr>
          <p:cNvPr id="4099" name="Picture 3" descr="C:\Users\Hall\AppData\Local\Microsoft\Windows\INetCache\IE\0R7EJ7LN\hluboka-1313421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2268"/>
            <a:ext cx="2520280" cy="16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all\AppData\Local\Microsoft\Windows\INetCache\IE\5HRX7MKQ\Konopiště_château_near_Benešov,_Czech_Republic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9"/>
            <a:ext cx="282711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all\AppData\Local\Microsoft\Windows\INetCache\IE\3MGTJSIX\Litomysl-Litomysl-cast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40" y="2012268"/>
            <a:ext cx="2549424" cy="157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all\AppData\Local\Microsoft\Windows\INetCache\IE\IPERNN7W\1200px-Castle_Sychrov_-_pohled_-_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2" y="3789040"/>
            <a:ext cx="207572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all\AppData\Local\Microsoft\Windows\INetCache\IE\0R7EJ7LN\1200px-Český_Krumlov,_zámek_celý_z_vyhlídky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07" y="3789040"/>
            <a:ext cx="2401557" cy="13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Hall\AppData\Local\Microsoft\Windows\INetCache\IE\3MGTJSIX\Cervena_Lhota,_Czech_Republic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440"/>
            <a:ext cx="2182183" cy="13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Hall\AppData\Local\Microsoft\Windows\INetCache\IE\IPERNN7W\1200px-Mnichovo_Hradiště,_kaple_sv._Anny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81272"/>
            <a:ext cx="2232248" cy="144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Hall\AppData\Local\Microsoft\Windows\INetCache\IE\IPERNN7W\1200px-Milotice,_Czech_Republic_(château)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31" y="5441109"/>
            <a:ext cx="2592288" cy="13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Hall\AppData\Local\Microsoft\Windows\INetCache\IE\5HRX7MKQ\1200px-Zámek_Lednice_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44618"/>
            <a:ext cx="2808312" cy="14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800200"/>
          </a:xfrm>
        </p:spPr>
        <p:txBody>
          <a:bodyPr/>
          <a:lstStyle/>
          <a:p>
            <a:r>
              <a:rPr lang="cs-CZ" sz="1600" dirty="0" smtClean="0"/>
              <a:t>Loket,Křivoklát,Bezděz,Karlštejn,Pernštejn,Bouzov,Šternberk,Kost,Kokořím,Rábí</a:t>
            </a:r>
            <a:r>
              <a:rPr lang="cs-CZ" dirty="0" smtClean="0"/>
              <a:t> hrady České republiky</a:t>
            </a:r>
            <a:endParaRPr lang="cs-CZ" dirty="0"/>
          </a:p>
        </p:txBody>
      </p:sp>
      <p:pic>
        <p:nvPicPr>
          <p:cNvPr id="5122" name="Picture 2" descr="C:\Users\Hall\AppData\Local\Microsoft\Windows\INetCache\IE\0R7EJ7LN\1200px-Loket080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8884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ll\AppData\Local\Microsoft\Windows\INetCache\IE\0R7EJ7LN\Křivoklát,_hrad_z_vyhlídk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1"/>
            <a:ext cx="1296144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all\AppData\Local\Microsoft\Windows\INetCache\IE\IPERNN7W\250px-Bezdez_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1"/>
            <a:ext cx="2109192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all\AppData\Local\Microsoft\Windows\INetCache\IE\0R7EJ7LN\Zamek_Karlštej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1"/>
            <a:ext cx="2641032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Hall\AppData\Local\Microsoft\Windows\INetCache\IE\3MGTJSIX\1200px-Leobendorf_-_Burg_Kreuzenstein_(2)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" y="3573016"/>
            <a:ext cx="2087993" cy="15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Hall\AppData\Local\Microsoft\Windows\INetCache\IE\IPERNN7W\Hrad_Bouzov_(Bouzov),_Bouzov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93" y="3645024"/>
            <a:ext cx="2267744" cy="14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Hall\AppData\Local\Microsoft\Windows\INetCache\IE\0R7EJ7LN\1200px-CZ_Sternberg_-_Castle_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84" y="3645280"/>
            <a:ext cx="1929001" cy="14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Hall\AppData\Local\Microsoft\Windows\INetCache\IE\5HRX7MKQ\Hrad_kost_z_vychodu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69" y="3645280"/>
            <a:ext cx="1951031" cy="14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Hall\AppData\Local\Microsoft\Windows\INetCache\IE\3MGTJSIX\Hrad_Kokořín_(Kokořínský_Důl)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08553"/>
            <a:ext cx="3672408" cy="17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Hall\AppData\Local\Microsoft\Windows\INetCache\IE\5HRX7MKQ\Podzim_na_Kašperku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37" y="5229199"/>
            <a:ext cx="3166789" cy="15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800200"/>
          </a:xfrm>
        </p:spPr>
        <p:txBody>
          <a:bodyPr/>
          <a:lstStyle/>
          <a:p>
            <a:r>
              <a:rPr lang="cs-CZ" sz="1600" dirty="0" smtClean="0"/>
              <a:t>Národní muzeum </a:t>
            </a:r>
            <a:r>
              <a:rPr lang="cs-CZ" sz="1600" dirty="0" err="1" smtClean="0"/>
              <a:t>Praha,Moravske</a:t>
            </a:r>
            <a:r>
              <a:rPr lang="cs-CZ" sz="1600" dirty="0" smtClean="0"/>
              <a:t> zemské muzeum </a:t>
            </a:r>
            <a:r>
              <a:rPr lang="cs-CZ" sz="1600" dirty="0" err="1" smtClean="0"/>
              <a:t>Brno,Letecké</a:t>
            </a:r>
            <a:r>
              <a:rPr lang="cs-CZ" sz="1600" dirty="0" smtClean="0"/>
              <a:t> muzeum </a:t>
            </a:r>
            <a:r>
              <a:rPr lang="cs-CZ" sz="1600" dirty="0" err="1" smtClean="0"/>
              <a:t>Kunovice,Rožno</a:t>
            </a:r>
            <a:r>
              <a:rPr lang="cs-CZ" sz="1600" dirty="0" smtClean="0"/>
              <a:t> pod </a:t>
            </a:r>
            <a:r>
              <a:rPr lang="cs-CZ" sz="1600" dirty="0" err="1" smtClean="0"/>
              <a:t>Radhoštěm.</a:t>
            </a:r>
            <a:r>
              <a:rPr lang="cs-CZ" dirty="0" err="1" smtClean="0"/>
              <a:t>Muzea</a:t>
            </a:r>
            <a:r>
              <a:rPr lang="cs-CZ" dirty="0" smtClean="0"/>
              <a:t> v České republice</a:t>
            </a:r>
            <a:endParaRPr lang="cs-CZ" dirty="0"/>
          </a:p>
        </p:txBody>
      </p:sp>
      <p:pic>
        <p:nvPicPr>
          <p:cNvPr id="6146" name="Picture 2" descr="C:\Users\Hall\AppData\Local\Microsoft\Windows\INetCache\IE\3MGTJSIX\Národní_muzeum_(National_Museum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14373"/>
            <a:ext cx="3024335" cy="20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all\AppData\Local\Microsoft\Windows\INetCache\IE\IPERNN7W\Moravian_Museum_-_main_house,_Brn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14372"/>
            <a:ext cx="3312368" cy="200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Hall\AppData\Local\Microsoft\Windows\INetCache\IE\IPERNN7W\220px-IL_-_14T_(Avia_Il-14)_Letecké_muzeum_Kunovic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8" y="4365103"/>
            <a:ext cx="2741752" cy="17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Hall\AppData\Local\Microsoft\Windows\INetCache\IE\IPERNN7W\Muzeum_-_skanzen_(Rožnov_pod_Radhoštěm)_-_Dřevěné_městečko_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324977"/>
            <a:ext cx="3915727" cy="176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44624"/>
            <a:ext cx="8136904" cy="1440160"/>
          </a:xfrm>
        </p:spPr>
        <p:txBody>
          <a:bodyPr/>
          <a:lstStyle/>
          <a:p>
            <a:r>
              <a:rPr lang="cs-CZ" sz="1600" dirty="0" smtClean="0"/>
              <a:t> Adršpašsko Teplické </a:t>
            </a:r>
            <a:r>
              <a:rPr lang="cs-CZ" sz="1600" dirty="0" err="1" smtClean="0"/>
              <a:t>skály,Boubínský</a:t>
            </a:r>
            <a:r>
              <a:rPr lang="cs-CZ" sz="1600" dirty="0" smtClean="0"/>
              <a:t> </a:t>
            </a:r>
            <a:r>
              <a:rPr lang="cs-CZ" sz="1600" dirty="0" err="1" smtClean="0"/>
              <a:t>prales,Pančavský</a:t>
            </a:r>
            <a:r>
              <a:rPr lang="cs-CZ" sz="1600" dirty="0" smtClean="0"/>
              <a:t> </a:t>
            </a:r>
            <a:r>
              <a:rPr lang="cs-CZ" sz="1600" dirty="0" err="1" smtClean="0"/>
              <a:t>vodopád,Pravčická</a:t>
            </a:r>
            <a:r>
              <a:rPr lang="cs-CZ" sz="1600" dirty="0" smtClean="0"/>
              <a:t> </a:t>
            </a:r>
            <a:r>
              <a:rPr lang="cs-CZ" sz="1600" dirty="0" err="1" smtClean="0"/>
              <a:t>brána,Macocha</a:t>
            </a:r>
            <a:r>
              <a:rPr lang="cs-CZ" dirty="0" err="1" smtClean="0"/>
              <a:t>Přírodní</a:t>
            </a:r>
            <a:r>
              <a:rPr lang="cs-CZ" dirty="0" smtClean="0"/>
              <a:t> krásy ČR</a:t>
            </a:r>
            <a:endParaRPr lang="cs-CZ" dirty="0"/>
          </a:p>
        </p:txBody>
      </p:sp>
      <p:pic>
        <p:nvPicPr>
          <p:cNvPr id="7176" name="Picture 8" descr="C:\Users\Hall\AppData\Local\Microsoft\Windows\INetCache\IE\5HRX7MKQ\36535849581_d980d14274_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2784"/>
            <a:ext cx="2023289" cy="15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Hall\AppData\Local\Microsoft\Windows\INetCache\IE\3MGTJSIX\Adršpach_-_panoramio_(2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2784"/>
            <a:ext cx="3419872" cy="20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Hall\AppData\Local\Microsoft\Windows\INetCache\IE\5HRX7MKQ\1200px-NPR_Boubínský_prales_20120910_1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79970"/>
            <a:ext cx="3210543" cy="18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Hall\AppData\Local\Microsoft\Windows\INetCache\IE\3MGTJSIX\Pančavský_vodopád_fot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861048"/>
            <a:ext cx="302433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Hall\AppData\Local\Microsoft\Windows\INetCache\IE\IPERNN7W\Pravcicka-brana-11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52127"/>
            <a:ext cx="3347864" cy="28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Hall\AppData\Local\Microsoft\Windows\INetCache\IE\0R7EJ7LN\Horní_macošské_jezírko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94" y="3614164"/>
            <a:ext cx="20726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8195" name="Picture 3" descr="C:\Users\Hall\AppData\Local\Microsoft\Windows\INetCache\IE\5HRX7MKQ\czech-republic-1758820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82" y="2204864"/>
            <a:ext cx="6096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145</TotalTime>
  <Words>58</Words>
  <Application>Microsoft Office PowerPoint</Application>
  <PresentationFormat>Předvádění na obrazovce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Book Antiqua</vt:lpstr>
      <vt:lpstr>Wingdings</vt:lpstr>
      <vt:lpstr>Tvrdý obal</vt:lpstr>
      <vt:lpstr>Česká republika</vt:lpstr>
      <vt:lpstr>Hlavní město Praha počet obyvatel 10 693 939</vt:lpstr>
      <vt:lpstr>Máme 14 krajů</vt:lpstr>
      <vt:lpstr>Labe,Odra,Vltava,Morava,Ohře,Lužická Nisa,Sázava,Dyje,Svratka Řeky České republiky </vt:lpstr>
      <vt:lpstr>Hluboká nad Vltavou,Konopiště,Litomyšl,Sychrov,Lednice,Český krumlov,Červená Lhota, Mnichovo hradiště,Milotice Zámky České republiky </vt:lpstr>
      <vt:lpstr>Loket,Křivoklát,Bezděz,Karlštejn,Pernštejn,Bouzov,Šternberk,Kost,Kokořím,Rábí hrady České republiky</vt:lpstr>
      <vt:lpstr>Národní muzeum Praha,Moravske zemské muzeum Brno,Letecké muzeum Kunovice,Rožno pod Radhoštěm.Muzea v České republice</vt:lpstr>
      <vt:lpstr> Adršpašsko Teplické skály,Boubínský prales,Pančavský vodopád,Pravčická brána,MacochaPřírodní krásy ČR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republika</dc:title>
  <dc:creator>Hall</dc:creator>
  <cp:lastModifiedBy>info@swnetcz.net</cp:lastModifiedBy>
  <cp:revision>16</cp:revision>
  <dcterms:created xsi:type="dcterms:W3CDTF">2021-01-29T13:43:07Z</dcterms:created>
  <dcterms:modified xsi:type="dcterms:W3CDTF">2021-02-01T20:49:58Z</dcterms:modified>
</cp:coreProperties>
</file>