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7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124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F410-FB96-D14D-A101-537C7051870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FC-4445-E04B-BF5A-2355AB208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9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F410-FB96-D14D-A101-537C7051870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FC-4445-E04B-BF5A-2355AB208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F410-FB96-D14D-A101-537C7051870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FC-4445-E04B-BF5A-2355AB208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7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F410-FB96-D14D-A101-537C7051870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FC-4445-E04B-BF5A-2355AB208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F410-FB96-D14D-A101-537C7051870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FC-4445-E04B-BF5A-2355AB208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F410-FB96-D14D-A101-537C7051870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FC-4445-E04B-BF5A-2355AB208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4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F410-FB96-D14D-A101-537C7051870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FC-4445-E04B-BF5A-2355AB208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F410-FB96-D14D-A101-537C7051870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FC-4445-E04B-BF5A-2355AB208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2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F410-FB96-D14D-A101-537C7051870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FC-4445-E04B-BF5A-2355AB208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9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F410-FB96-D14D-A101-537C7051870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FC-4445-E04B-BF5A-2355AB208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4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F410-FB96-D14D-A101-537C7051870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B8FFC-4445-E04B-BF5A-2355AB208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F410-FB96-D14D-A101-537C7051870A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B8FFC-4445-E04B-BF5A-2355AB208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7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ažený soubo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7" y="232343"/>
            <a:ext cx="8704515" cy="63352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301" y="247832"/>
            <a:ext cx="859609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		                          PRAHA </a:t>
            </a:r>
          </a:p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endParaRPr lang="en-US" sz="4000" dirty="0" smtClean="0"/>
          </a:p>
          <a:p>
            <a:endParaRPr lang="en-US" sz="4000" dirty="0" smtClean="0">
              <a:solidFill>
                <a:srgbClr val="FFFFFF"/>
              </a:solidFill>
            </a:endParaRPr>
          </a:p>
          <a:p>
            <a:endParaRPr lang="en-US" sz="4000" dirty="0" smtClean="0">
              <a:solidFill>
                <a:srgbClr val="FFFFFF"/>
              </a:solidFill>
            </a:endParaRPr>
          </a:p>
          <a:p>
            <a:endParaRPr lang="en-US" sz="4000" dirty="0">
              <a:solidFill>
                <a:srgbClr val="FFFFFF"/>
              </a:solidFill>
            </a:endParaRPr>
          </a:p>
          <a:p>
            <a:endParaRPr lang="en-US" sz="4000" dirty="0" smtClean="0">
              <a:solidFill>
                <a:srgbClr val="FFFFFF"/>
              </a:solidFill>
            </a:endParaRPr>
          </a:p>
          <a:p>
            <a:endParaRPr lang="en-US" sz="3600" dirty="0" smtClean="0">
              <a:solidFill>
                <a:srgbClr val="FFFFFF"/>
              </a:solidFill>
            </a:endParaRPr>
          </a:p>
          <a:p>
            <a:r>
              <a:rPr lang="en-US" sz="3600" dirty="0" err="1" smtClean="0">
                <a:solidFill>
                  <a:srgbClr val="FFFFFF"/>
                </a:solidFill>
              </a:rPr>
              <a:t>Sofie</a:t>
            </a:r>
            <a:r>
              <a:rPr lang="en-US" sz="3600" dirty="0" smtClean="0">
                <a:solidFill>
                  <a:srgbClr val="FFFFFF"/>
                </a:solidFill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</a:rPr>
              <a:t>Burianová</a:t>
            </a:r>
            <a:endParaRPr lang="en-US" sz="3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DALŠÍ ZAJÍMAVÉ STAVBY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37343" y="1316032"/>
            <a:ext cx="2779888" cy="5683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  </a:t>
            </a:r>
            <a:r>
              <a:rPr lang="en-US" sz="2400" dirty="0" err="1" smtClean="0"/>
              <a:t>Tančící</a:t>
            </a:r>
            <a:r>
              <a:rPr lang="en-US" sz="2400" dirty="0" smtClean="0"/>
              <a:t> </a:t>
            </a:r>
            <a:r>
              <a:rPr lang="en-US" sz="2400" dirty="0" err="1" smtClean="0"/>
              <a:t>dům</a:t>
            </a:r>
            <a:endParaRPr lang="en-US" sz="2400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868927" y="1364781"/>
            <a:ext cx="2779888" cy="568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  </a:t>
            </a:r>
            <a:r>
              <a:rPr lang="en-US" sz="2400" dirty="0" err="1" smtClean="0"/>
              <a:t>Národní</a:t>
            </a:r>
            <a:r>
              <a:rPr lang="en-US" sz="2400" dirty="0" smtClean="0"/>
              <a:t> </a:t>
            </a:r>
            <a:r>
              <a:rPr lang="en-US" sz="2400" dirty="0" err="1" smtClean="0"/>
              <a:t>divadlo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577" y="1933119"/>
            <a:ext cx="3721100" cy="1830844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5139685" y="3782549"/>
            <a:ext cx="2779888" cy="568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/>
              <a:t>  </a:t>
            </a:r>
            <a:r>
              <a:rPr lang="en-US" sz="2400" dirty="0" err="1" smtClean="0"/>
              <a:t>Národní</a:t>
            </a:r>
            <a:r>
              <a:rPr lang="en-US" sz="2400" dirty="0" smtClean="0"/>
              <a:t> </a:t>
            </a:r>
            <a:r>
              <a:rPr lang="en-US" sz="2400" dirty="0" err="1" smtClean="0"/>
              <a:t>muzeum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577" y="4289810"/>
            <a:ext cx="3721100" cy="2184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344" y="1878295"/>
            <a:ext cx="3398512" cy="459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DALŠÍ ZAJÍMAVÉ STAVBY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321984" cy="7077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err="1" smtClean="0"/>
              <a:t>Petřínská</a:t>
            </a:r>
            <a:r>
              <a:rPr lang="en-US" sz="2400" dirty="0" smtClean="0"/>
              <a:t> </a:t>
            </a:r>
            <a:r>
              <a:rPr lang="en-US" sz="2400" dirty="0" err="1" smtClean="0"/>
              <a:t>rozhledna</a:t>
            </a:r>
            <a:r>
              <a:rPr lang="en-US" sz="2400" dirty="0" smtClean="0"/>
              <a:t> se </a:t>
            </a:r>
            <a:r>
              <a:rPr lang="en-US" sz="2400" dirty="0" err="1" smtClean="0"/>
              <a:t>zrcadlovým</a:t>
            </a:r>
            <a:r>
              <a:rPr lang="en-US" sz="2400" dirty="0" smtClean="0"/>
              <a:t> </a:t>
            </a:r>
            <a:r>
              <a:rPr lang="en-US" sz="2400" dirty="0" err="1" smtClean="0"/>
              <a:t>bludištěm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39470" y="1607259"/>
            <a:ext cx="3717230" cy="707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err="1" smtClean="0"/>
              <a:t>Prašná</a:t>
            </a:r>
            <a:r>
              <a:rPr lang="en-US" sz="2400" dirty="0" smtClean="0"/>
              <a:t> </a:t>
            </a:r>
            <a:r>
              <a:rPr lang="en-US" sz="2400" dirty="0" err="1" smtClean="0"/>
              <a:t>brána</a:t>
            </a:r>
            <a:r>
              <a:rPr lang="en-US" sz="2400" dirty="0" smtClean="0"/>
              <a:t> a </a:t>
            </a:r>
            <a:r>
              <a:rPr lang="en-US" sz="2400" dirty="0" err="1" smtClean="0"/>
              <a:t>Obecní</a:t>
            </a:r>
            <a:r>
              <a:rPr lang="en-US" sz="2400" dirty="0" smtClean="0"/>
              <a:t> </a:t>
            </a:r>
            <a:r>
              <a:rPr lang="en-US" sz="2400" dirty="0" err="1" smtClean="0"/>
              <a:t>dům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66" y="2590284"/>
            <a:ext cx="2324100" cy="349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841" y="2373811"/>
            <a:ext cx="3708973" cy="370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386" y="4097389"/>
            <a:ext cx="3483691" cy="2075541"/>
          </a:xfrm>
          <a:prstGeom prst="rect">
            <a:avLst/>
          </a:prstGeom>
        </p:spPr>
      </p:pic>
      <p:pic>
        <p:nvPicPr>
          <p:cNvPr id="4" name="Picture 3" descr="znak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35" y="4122249"/>
            <a:ext cx="2946665" cy="1964443"/>
          </a:xfrm>
          <a:prstGeom prst="rect">
            <a:avLst/>
          </a:prstGeom>
        </p:spPr>
      </p:pic>
      <p:pic>
        <p:nvPicPr>
          <p:cNvPr id="5" name="Picture 4" descr="Středočeský kraj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29674"/>
            <a:ext cx="3204987" cy="18432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98" y="1398279"/>
            <a:ext cx="8339302" cy="2086872"/>
          </a:xfrm>
        </p:spPr>
        <p:txBody>
          <a:bodyPr/>
          <a:lstStyle/>
          <a:p>
            <a:r>
              <a:rPr lang="en-US" sz="2800" dirty="0" err="1" smtClean="0"/>
              <a:t>Hlavní</a:t>
            </a:r>
            <a:r>
              <a:rPr lang="en-US" sz="2800" dirty="0" smtClean="0"/>
              <a:t> </a:t>
            </a:r>
            <a:r>
              <a:rPr lang="en-US" sz="2800" dirty="0" err="1" smtClean="0"/>
              <a:t>město</a:t>
            </a:r>
            <a:r>
              <a:rPr lang="en-US" sz="2800" dirty="0" smtClean="0"/>
              <a:t> ČR</a:t>
            </a:r>
          </a:p>
          <a:p>
            <a:r>
              <a:rPr lang="en-US" sz="2800" dirty="0" err="1" smtClean="0"/>
              <a:t>Největší</a:t>
            </a:r>
            <a:r>
              <a:rPr lang="en-US" sz="2800" dirty="0" smtClean="0"/>
              <a:t> </a:t>
            </a:r>
            <a:r>
              <a:rPr lang="en-US" sz="2800" dirty="0" err="1" smtClean="0"/>
              <a:t>město</a:t>
            </a:r>
            <a:r>
              <a:rPr lang="en-US" sz="2800" dirty="0" smtClean="0"/>
              <a:t> v ČR - 1,3 mil. </a:t>
            </a:r>
            <a:r>
              <a:rPr lang="en-US" sz="2800" dirty="0" err="1"/>
              <a:t>o</a:t>
            </a:r>
            <a:r>
              <a:rPr lang="en-US" sz="2800" dirty="0" err="1" smtClean="0"/>
              <a:t>byvatel</a:t>
            </a:r>
            <a:r>
              <a:rPr lang="en-US" sz="2800" dirty="0" smtClean="0"/>
              <a:t> (</a:t>
            </a:r>
            <a:r>
              <a:rPr lang="en-US" sz="2800" dirty="0" err="1"/>
              <a:t>p</a:t>
            </a:r>
            <a:r>
              <a:rPr lang="en-US" sz="2800" dirty="0" err="1" smtClean="0"/>
              <a:t>očet</a:t>
            </a:r>
            <a:r>
              <a:rPr lang="en-US" sz="2800" dirty="0" smtClean="0"/>
              <a:t> </a:t>
            </a:r>
            <a:r>
              <a:rPr lang="en-US" sz="2800" dirty="0" err="1" smtClean="0"/>
              <a:t>domů</a:t>
            </a:r>
            <a:r>
              <a:rPr lang="en-US" sz="2800" dirty="0" smtClean="0"/>
              <a:t>: 99 950)</a:t>
            </a:r>
          </a:p>
          <a:p>
            <a:r>
              <a:rPr lang="en-US" sz="2800" dirty="0" err="1" smtClean="0"/>
              <a:t>Turisty</a:t>
            </a:r>
            <a:r>
              <a:rPr lang="en-US" sz="2800" dirty="0" smtClean="0"/>
              <a:t> </a:t>
            </a:r>
            <a:r>
              <a:rPr lang="en-US" sz="2800" dirty="0" err="1" smtClean="0"/>
              <a:t>nejvíce</a:t>
            </a:r>
            <a:r>
              <a:rPr lang="en-US" sz="2800" dirty="0" smtClean="0"/>
              <a:t> </a:t>
            </a:r>
            <a:r>
              <a:rPr lang="en-US" sz="2800" dirty="0" err="1" smtClean="0"/>
              <a:t>navštěvované</a:t>
            </a:r>
            <a:r>
              <a:rPr lang="en-US" sz="2800" dirty="0"/>
              <a:t> </a:t>
            </a:r>
            <a:r>
              <a:rPr lang="en-US" sz="2800" dirty="0" err="1" smtClean="0"/>
              <a:t>město</a:t>
            </a:r>
            <a:r>
              <a:rPr lang="en-US" sz="2800" dirty="0" smtClean="0"/>
              <a:t> v ČR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PRAHA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NEJZNÁMĚJŠÍ HISTORICKÉ PAMÁTKY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900"/>
            <a:ext cx="8229600" cy="234963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Pražský</a:t>
            </a:r>
            <a:r>
              <a:rPr lang="en-US" sz="2800" dirty="0" smtClean="0"/>
              <a:t> </a:t>
            </a:r>
            <a:r>
              <a:rPr lang="en-US" sz="2800" dirty="0" err="1" smtClean="0"/>
              <a:t>hrad</a:t>
            </a:r>
            <a:r>
              <a:rPr lang="en-US" sz="2800" dirty="0" smtClean="0"/>
              <a:t> a </a:t>
            </a:r>
            <a:r>
              <a:rPr lang="en-US" sz="2800" dirty="0" err="1" smtClean="0"/>
              <a:t>okolí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Karlův</a:t>
            </a:r>
            <a:r>
              <a:rPr lang="en-US" sz="2800" dirty="0" smtClean="0"/>
              <a:t> most</a:t>
            </a:r>
          </a:p>
          <a:p>
            <a:r>
              <a:rPr lang="en-US" sz="2800" dirty="0" err="1" smtClean="0"/>
              <a:t>Staroměstské</a:t>
            </a:r>
            <a:r>
              <a:rPr lang="en-US" sz="2800" dirty="0" smtClean="0"/>
              <a:t> </a:t>
            </a:r>
            <a:r>
              <a:rPr lang="en-US" sz="2800" dirty="0" err="1" smtClean="0"/>
              <a:t>náměstí</a:t>
            </a:r>
            <a:r>
              <a:rPr lang="en-US" sz="2800" dirty="0"/>
              <a:t> </a:t>
            </a:r>
            <a:r>
              <a:rPr lang="en-US" sz="2800" dirty="0" smtClean="0"/>
              <a:t>a </a:t>
            </a:r>
            <a:r>
              <a:rPr lang="en-US" sz="2800" dirty="0" err="1" smtClean="0"/>
              <a:t>radnice</a:t>
            </a:r>
            <a:r>
              <a:rPr lang="en-US" sz="2800" dirty="0" smtClean="0"/>
              <a:t> s </a:t>
            </a:r>
            <a:r>
              <a:rPr lang="en-US" sz="2800" dirty="0" err="1" smtClean="0"/>
              <a:t>orlojem</a:t>
            </a:r>
            <a:endParaRPr lang="en-US" sz="2800" dirty="0" smtClean="0"/>
          </a:p>
          <a:p>
            <a:r>
              <a:rPr lang="en-US" sz="2800" dirty="0" err="1" smtClean="0"/>
              <a:t>Vyšehrad</a:t>
            </a:r>
            <a:endParaRPr lang="en-US" sz="2800" dirty="0" smtClean="0"/>
          </a:p>
          <a:p>
            <a:r>
              <a:rPr lang="en-US" sz="2800" dirty="0" err="1" smtClean="0"/>
              <a:t>Nerudova</a:t>
            </a:r>
            <a:r>
              <a:rPr lang="en-US" sz="2800" dirty="0" smtClean="0"/>
              <a:t> </a:t>
            </a:r>
            <a:r>
              <a:rPr lang="en-US" sz="2800" dirty="0" err="1" smtClean="0"/>
              <a:t>ulice</a:t>
            </a:r>
            <a:r>
              <a:rPr lang="en-US" sz="2800" dirty="0" smtClean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46" y="3655535"/>
            <a:ext cx="7943354" cy="24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ažský hr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96889"/>
            <a:ext cx="3896326" cy="27612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PRAŽSKÝ HRAD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232"/>
            <a:ext cx="8229600" cy="217925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o</a:t>
            </a:r>
            <a:r>
              <a:rPr lang="en-US" sz="2800" dirty="0" smtClean="0"/>
              <a:t>d 9.století </a:t>
            </a:r>
            <a:r>
              <a:rPr lang="en-US" sz="2800" dirty="0" err="1" smtClean="0"/>
              <a:t>sídlo</a:t>
            </a:r>
            <a:r>
              <a:rPr lang="en-US" sz="2800" dirty="0" smtClean="0"/>
              <a:t> </a:t>
            </a:r>
            <a:r>
              <a:rPr lang="en-US" sz="2800" dirty="0" err="1" smtClean="0"/>
              <a:t>českých</a:t>
            </a:r>
            <a:r>
              <a:rPr lang="en-US" sz="2800" dirty="0" smtClean="0"/>
              <a:t>  </a:t>
            </a:r>
            <a:r>
              <a:rPr lang="en-US" sz="2800" dirty="0" err="1" smtClean="0"/>
              <a:t>knížat</a:t>
            </a:r>
            <a:r>
              <a:rPr lang="en-US" sz="2800" dirty="0" smtClean="0"/>
              <a:t> a </a:t>
            </a:r>
            <a:r>
              <a:rPr lang="en-US" sz="2800" dirty="0" err="1" smtClean="0"/>
              <a:t>králů</a:t>
            </a:r>
            <a:endParaRPr lang="en-US" sz="2800" dirty="0" smtClean="0"/>
          </a:p>
          <a:p>
            <a:r>
              <a:rPr lang="en-US" sz="2800" dirty="0" err="1" smtClean="0"/>
              <a:t>nyní</a:t>
            </a:r>
            <a:r>
              <a:rPr lang="en-US" sz="2800" dirty="0" smtClean="0"/>
              <a:t> </a:t>
            </a:r>
            <a:r>
              <a:rPr lang="en-US" sz="2800" dirty="0" err="1" smtClean="0"/>
              <a:t>sídlo</a:t>
            </a:r>
            <a:r>
              <a:rPr lang="en-US" sz="2800" dirty="0" smtClean="0"/>
              <a:t> </a:t>
            </a:r>
            <a:r>
              <a:rPr lang="en-US" sz="2800" dirty="0" err="1" smtClean="0"/>
              <a:t>prezidenta</a:t>
            </a:r>
            <a:r>
              <a:rPr lang="en-US" sz="2800" dirty="0" smtClean="0"/>
              <a:t> </a:t>
            </a:r>
            <a:r>
              <a:rPr lang="en-US" sz="2800" dirty="0" err="1" smtClean="0"/>
              <a:t>republiky</a:t>
            </a:r>
            <a:r>
              <a:rPr lang="en-US" sz="2800" dirty="0"/>
              <a:t> </a:t>
            </a:r>
            <a:r>
              <a:rPr lang="en-US" sz="2800" dirty="0" smtClean="0"/>
              <a:t>–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stráži</a:t>
            </a:r>
            <a:r>
              <a:rPr lang="en-US" sz="2800" dirty="0" smtClean="0"/>
              <a:t> </a:t>
            </a:r>
            <a:r>
              <a:rPr lang="en-US" sz="2800" dirty="0" err="1" smtClean="0"/>
              <a:t>hradu</a:t>
            </a:r>
            <a:r>
              <a:rPr lang="en-US" sz="2800" dirty="0" smtClean="0"/>
              <a:t> se </a:t>
            </a:r>
            <a:r>
              <a:rPr lang="en-US" sz="2800" dirty="0" err="1" smtClean="0"/>
              <a:t>střídají</a:t>
            </a:r>
            <a:r>
              <a:rPr lang="en-US" sz="2800" dirty="0" smtClean="0"/>
              <a:t> </a:t>
            </a:r>
            <a:r>
              <a:rPr lang="en-US" sz="2800" dirty="0" err="1" smtClean="0"/>
              <a:t>dva</a:t>
            </a:r>
            <a:r>
              <a:rPr lang="en-US" sz="2800" dirty="0" smtClean="0"/>
              <a:t> </a:t>
            </a:r>
            <a:r>
              <a:rPr lang="en-US" sz="2800" dirty="0" err="1" smtClean="0"/>
              <a:t>vojáci</a:t>
            </a:r>
            <a:endParaRPr lang="en-US" sz="2800" dirty="0" smtClean="0"/>
          </a:p>
          <a:p>
            <a:r>
              <a:rPr lang="en-US" sz="2800" dirty="0" err="1"/>
              <a:t>n</a:t>
            </a:r>
            <a:r>
              <a:rPr lang="en-US" sz="2800" dirty="0" err="1" smtClean="0"/>
              <a:t>ejvětší</a:t>
            </a:r>
            <a:r>
              <a:rPr lang="en-US" sz="2800" dirty="0" smtClean="0"/>
              <a:t> </a:t>
            </a:r>
            <a:r>
              <a:rPr lang="en-US" sz="2800" dirty="0" err="1" smtClean="0"/>
              <a:t>starobylý</a:t>
            </a:r>
            <a:r>
              <a:rPr lang="en-US" sz="2800" dirty="0" smtClean="0"/>
              <a:t> </a:t>
            </a:r>
            <a:r>
              <a:rPr lang="en-US" sz="2800" dirty="0" err="1" smtClean="0"/>
              <a:t>hrad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světě</a:t>
            </a:r>
            <a:endParaRPr lang="en-US" sz="2800" dirty="0" smtClean="0"/>
          </a:p>
          <a:p>
            <a:r>
              <a:rPr lang="en-US" sz="2800" dirty="0" err="1"/>
              <a:t>o</a:t>
            </a:r>
            <a:r>
              <a:rPr lang="en-US" sz="2800" dirty="0" err="1" smtClean="0"/>
              <a:t>kolí</a:t>
            </a:r>
            <a:r>
              <a:rPr lang="en-US" sz="2800" dirty="0" smtClean="0"/>
              <a:t> </a:t>
            </a:r>
            <a:r>
              <a:rPr lang="en-US" sz="2800" dirty="0" err="1" smtClean="0"/>
              <a:t>hradu</a:t>
            </a:r>
            <a:r>
              <a:rPr lang="en-US" sz="2800" dirty="0" smtClean="0"/>
              <a:t> se </a:t>
            </a:r>
            <a:r>
              <a:rPr lang="en-US" sz="2800" dirty="0" err="1" smtClean="0"/>
              <a:t>jmenuje</a:t>
            </a:r>
            <a:r>
              <a:rPr lang="en-US" sz="2800" dirty="0" smtClean="0"/>
              <a:t> </a:t>
            </a:r>
            <a:r>
              <a:rPr lang="en-US" sz="2800" dirty="0" err="1" smtClean="0"/>
              <a:t>podle</a:t>
            </a:r>
            <a:r>
              <a:rPr lang="en-US" sz="2800" dirty="0" smtClean="0"/>
              <a:t> </a:t>
            </a:r>
            <a:r>
              <a:rPr lang="en-US" sz="2800" dirty="0" err="1" smtClean="0"/>
              <a:t>hradu</a:t>
            </a:r>
            <a:r>
              <a:rPr lang="en-US" sz="2800" dirty="0" smtClean="0"/>
              <a:t> – HRADČANY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96889"/>
            <a:ext cx="3810000" cy="276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4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Katedrála</a:t>
            </a:r>
            <a:r>
              <a:rPr lang="en-US" dirty="0" smtClean="0"/>
              <a:t> </a:t>
            </a:r>
            <a:r>
              <a:rPr lang="en-US" dirty="0" err="1" smtClean="0"/>
              <a:t>sv.Víta</a:t>
            </a:r>
            <a:r>
              <a:rPr lang="en-US" dirty="0" smtClean="0"/>
              <a:t>, </a:t>
            </a:r>
            <a:r>
              <a:rPr lang="en-US" dirty="0" err="1" smtClean="0"/>
              <a:t>Václava</a:t>
            </a:r>
            <a:r>
              <a:rPr lang="en-US" dirty="0" smtClean="0"/>
              <a:t> a </a:t>
            </a:r>
            <a:r>
              <a:rPr lang="en-US" dirty="0" err="1" smtClean="0"/>
              <a:t>Vojtěcha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3393"/>
            <a:ext cx="8229600" cy="4525963"/>
          </a:xfrm>
        </p:spPr>
        <p:txBody>
          <a:bodyPr/>
          <a:lstStyle/>
          <a:p>
            <a:r>
              <a:rPr lang="en-US" sz="2400" dirty="0" err="1" smtClean="0"/>
              <a:t>nejvýznamější</a:t>
            </a:r>
            <a:r>
              <a:rPr lang="en-US" sz="2400" dirty="0" smtClean="0"/>
              <a:t> </a:t>
            </a:r>
            <a:r>
              <a:rPr lang="en-US" sz="2400" dirty="0" err="1" smtClean="0"/>
              <a:t>český</a:t>
            </a:r>
            <a:r>
              <a:rPr lang="en-US" sz="2400" dirty="0" smtClean="0"/>
              <a:t> </a:t>
            </a:r>
            <a:r>
              <a:rPr lang="en-US" sz="2400" dirty="0" err="1" smtClean="0"/>
              <a:t>kostel</a:t>
            </a:r>
            <a:endParaRPr lang="en-US" sz="2400" dirty="0" smtClean="0"/>
          </a:p>
          <a:p>
            <a:r>
              <a:rPr lang="en-US" sz="2400" dirty="0" err="1"/>
              <a:t>j</a:t>
            </a:r>
            <a:r>
              <a:rPr lang="en-US" sz="2400" dirty="0" err="1" smtClean="0"/>
              <a:t>sou</a:t>
            </a:r>
            <a:r>
              <a:rPr lang="en-US" sz="2400" dirty="0" smtClean="0"/>
              <a:t> tam </a:t>
            </a:r>
            <a:r>
              <a:rPr lang="en-US" sz="2400" dirty="0" err="1" smtClean="0"/>
              <a:t>uloženy</a:t>
            </a:r>
            <a:r>
              <a:rPr lang="en-US" sz="2400" dirty="0" smtClean="0"/>
              <a:t> </a:t>
            </a:r>
            <a:r>
              <a:rPr lang="en-US" sz="2400" dirty="0" err="1" smtClean="0"/>
              <a:t>české</a:t>
            </a:r>
            <a:r>
              <a:rPr lang="en-US" sz="2400" dirty="0" smtClean="0"/>
              <a:t> </a:t>
            </a:r>
            <a:r>
              <a:rPr lang="en-US" sz="2400" dirty="0" err="1" smtClean="0"/>
              <a:t>korunovační</a:t>
            </a:r>
            <a:r>
              <a:rPr lang="en-US" sz="2400" dirty="0" smtClean="0"/>
              <a:t> </a:t>
            </a:r>
            <a:r>
              <a:rPr lang="en-US" sz="2400" dirty="0" err="1" smtClean="0"/>
              <a:t>klenoty</a:t>
            </a:r>
            <a:endParaRPr lang="en-US" sz="2400" dirty="0" smtClean="0"/>
          </a:p>
          <a:p>
            <a:r>
              <a:rPr lang="en-US" sz="2400" dirty="0" err="1" smtClean="0"/>
              <a:t>hrobky</a:t>
            </a:r>
            <a:r>
              <a:rPr lang="en-US" sz="2400" dirty="0" smtClean="0"/>
              <a:t> </a:t>
            </a:r>
            <a:r>
              <a:rPr lang="en-US" sz="2400" dirty="0" err="1" smtClean="0"/>
              <a:t>českých</a:t>
            </a:r>
            <a:r>
              <a:rPr lang="en-US" sz="2400" dirty="0" smtClean="0"/>
              <a:t> </a:t>
            </a:r>
            <a:r>
              <a:rPr lang="en-US" sz="2400" dirty="0" err="1" smtClean="0"/>
              <a:t>králů</a:t>
            </a:r>
            <a:r>
              <a:rPr lang="en-US" sz="2400" dirty="0" smtClean="0"/>
              <a:t> – </a:t>
            </a:r>
            <a:r>
              <a:rPr lang="en-US" sz="2400" dirty="0" err="1" smtClean="0"/>
              <a:t>např</a:t>
            </a:r>
            <a:r>
              <a:rPr lang="en-US" sz="2400" dirty="0" smtClean="0"/>
              <a:t>. </a:t>
            </a:r>
            <a:r>
              <a:rPr lang="en-US" sz="2400" dirty="0" err="1" smtClean="0"/>
              <a:t>kníže</a:t>
            </a:r>
            <a:r>
              <a:rPr lang="en-US" sz="2400" dirty="0" smtClean="0"/>
              <a:t> </a:t>
            </a:r>
            <a:r>
              <a:rPr lang="en-US" sz="2400" dirty="0" err="1" smtClean="0"/>
              <a:t>Václav</a:t>
            </a:r>
            <a:r>
              <a:rPr lang="en-US" sz="2400" dirty="0" smtClean="0"/>
              <a:t> I, </a:t>
            </a:r>
            <a:r>
              <a:rPr lang="en-US" sz="2400" dirty="0" err="1" smtClean="0"/>
              <a:t>král</a:t>
            </a:r>
            <a:r>
              <a:rPr lang="en-US" sz="2400" dirty="0" smtClean="0"/>
              <a:t> </a:t>
            </a:r>
            <a:r>
              <a:rPr lang="en-US" sz="2400" dirty="0" err="1" smtClean="0"/>
              <a:t>Karel</a:t>
            </a:r>
            <a:r>
              <a:rPr lang="en-US" sz="2400" dirty="0" smtClean="0"/>
              <a:t> IV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v. ví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36" y="3150989"/>
            <a:ext cx="3230876" cy="3215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72166"/>
            <a:ext cx="3184758" cy="1581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708823"/>
            <a:ext cx="3184758" cy="18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KARLŮV MOST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216"/>
            <a:ext cx="8572573" cy="2659427"/>
          </a:xfrm>
        </p:spPr>
        <p:txBody>
          <a:bodyPr/>
          <a:lstStyle/>
          <a:p>
            <a:r>
              <a:rPr lang="en-US" sz="2400" dirty="0" err="1" smtClean="0"/>
              <a:t>Nejstarší</a:t>
            </a:r>
            <a:r>
              <a:rPr lang="en-US" sz="2400" dirty="0" smtClean="0"/>
              <a:t> most </a:t>
            </a:r>
            <a:r>
              <a:rPr lang="en-US" sz="2400" dirty="0" err="1" smtClean="0"/>
              <a:t>přes</a:t>
            </a:r>
            <a:r>
              <a:rPr lang="en-US" sz="2400" dirty="0" smtClean="0"/>
              <a:t> </a:t>
            </a:r>
            <a:r>
              <a:rPr lang="en-US" sz="2400" dirty="0" err="1" smtClean="0"/>
              <a:t>řeku</a:t>
            </a:r>
            <a:r>
              <a:rPr lang="en-US" sz="2400" dirty="0" smtClean="0"/>
              <a:t> </a:t>
            </a:r>
            <a:r>
              <a:rPr lang="en-US" sz="2400" dirty="0" err="1" smtClean="0"/>
              <a:t>Vltavu</a:t>
            </a:r>
            <a:endParaRPr lang="en-US" sz="2400" dirty="0" smtClean="0"/>
          </a:p>
          <a:p>
            <a:r>
              <a:rPr lang="en-US" sz="2400" dirty="0" err="1" smtClean="0"/>
              <a:t>Původní</a:t>
            </a:r>
            <a:r>
              <a:rPr lang="en-US" sz="2400" dirty="0" smtClean="0"/>
              <a:t> </a:t>
            </a:r>
            <a:r>
              <a:rPr lang="en-US" sz="2400" dirty="0" err="1" smtClean="0"/>
              <a:t>název</a:t>
            </a:r>
            <a:r>
              <a:rPr lang="en-US" sz="2400" dirty="0" smtClean="0"/>
              <a:t> – </a:t>
            </a:r>
            <a:r>
              <a:rPr lang="en-US" sz="2400" dirty="0" err="1" smtClean="0"/>
              <a:t>Kamenný</a:t>
            </a:r>
            <a:r>
              <a:rPr lang="en-US" sz="2400" dirty="0" smtClean="0"/>
              <a:t> most</a:t>
            </a:r>
          </a:p>
          <a:p>
            <a:r>
              <a:rPr lang="en-US" sz="2400" dirty="0" err="1" smtClean="0"/>
              <a:t>Dostavěný</a:t>
            </a:r>
            <a:r>
              <a:rPr lang="en-US" sz="2400" dirty="0" smtClean="0"/>
              <a:t> v 15. </a:t>
            </a:r>
            <a:r>
              <a:rPr lang="en-US" sz="2400" dirty="0" err="1" smtClean="0"/>
              <a:t>století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Spojuje</a:t>
            </a:r>
            <a:r>
              <a:rPr lang="en-US" sz="2400" dirty="0" smtClean="0"/>
              <a:t> </a:t>
            </a:r>
            <a:r>
              <a:rPr lang="en-US" sz="2400" dirty="0" err="1" smtClean="0"/>
              <a:t>Staré</a:t>
            </a:r>
            <a:r>
              <a:rPr lang="en-US" sz="2400" dirty="0" smtClean="0"/>
              <a:t> </a:t>
            </a:r>
            <a:r>
              <a:rPr lang="en-US" sz="2400" dirty="0" err="1" smtClean="0"/>
              <a:t>město</a:t>
            </a:r>
            <a:r>
              <a:rPr lang="en-US" sz="2400" dirty="0" smtClean="0"/>
              <a:t> a </a:t>
            </a:r>
            <a:r>
              <a:rPr lang="en-US" sz="2400" dirty="0" err="1" smtClean="0"/>
              <a:t>Malou</a:t>
            </a:r>
            <a:r>
              <a:rPr lang="en-US" sz="2400" dirty="0" smtClean="0"/>
              <a:t> </a:t>
            </a:r>
            <a:r>
              <a:rPr lang="en-US" sz="2400" dirty="0" err="1" smtClean="0"/>
              <a:t>Stranu</a:t>
            </a:r>
            <a:endParaRPr lang="en-US" sz="2400" dirty="0"/>
          </a:p>
          <a:p>
            <a:r>
              <a:rPr lang="en-US" sz="2400" dirty="0" smtClean="0"/>
              <a:t>30 </a:t>
            </a:r>
            <a:r>
              <a:rPr lang="en-US" sz="2400" dirty="0" err="1" smtClean="0"/>
              <a:t>soch</a:t>
            </a:r>
            <a:r>
              <a:rPr lang="en-US" sz="2400" dirty="0" smtClean="0"/>
              <a:t> a </a:t>
            </a:r>
            <a:r>
              <a:rPr lang="en-US" sz="2400" dirty="0" err="1" smtClean="0"/>
              <a:t>sousoší</a:t>
            </a:r>
            <a:r>
              <a:rPr lang="en-US" sz="2400" dirty="0" smtClean="0"/>
              <a:t> – </a:t>
            </a:r>
            <a:r>
              <a:rPr lang="en-US" sz="2400" dirty="0" err="1" smtClean="0"/>
              <a:t>např</a:t>
            </a:r>
            <a:r>
              <a:rPr lang="en-US" sz="2400" dirty="0" smtClean="0"/>
              <a:t>. </a:t>
            </a:r>
            <a:r>
              <a:rPr lang="en-US" sz="2400" dirty="0" err="1" smtClean="0"/>
              <a:t>Ukřižování</a:t>
            </a:r>
            <a:r>
              <a:rPr lang="en-US" sz="2400" dirty="0" smtClean="0"/>
              <a:t>, </a:t>
            </a:r>
            <a:r>
              <a:rPr lang="en-US" sz="2400" dirty="0" err="1" smtClean="0"/>
              <a:t>socha</a:t>
            </a:r>
            <a:r>
              <a:rPr lang="en-US" sz="2400" dirty="0" smtClean="0"/>
              <a:t> </a:t>
            </a:r>
            <a:r>
              <a:rPr lang="en-US" sz="2400" dirty="0" err="1" smtClean="0"/>
              <a:t>sv</a:t>
            </a:r>
            <a:r>
              <a:rPr lang="en-US" sz="2400" dirty="0" smtClean="0"/>
              <a:t>. Jana </a:t>
            </a:r>
            <a:r>
              <a:rPr lang="en-US" sz="2400" dirty="0" err="1" smtClean="0"/>
              <a:t>Nepomuckého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54" y="4259627"/>
            <a:ext cx="7449949" cy="2044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335" y="1179200"/>
            <a:ext cx="3095465" cy="20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2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loj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17" y="2985309"/>
            <a:ext cx="1961221" cy="2947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PRAŽSKÝ ORLOJ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3585"/>
          </a:xfrm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Nachází</a:t>
            </a:r>
            <a:r>
              <a:rPr lang="en-US" sz="2400" dirty="0" smtClean="0"/>
              <a:t> se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/>
              <a:t>S</a:t>
            </a:r>
            <a:r>
              <a:rPr lang="en-US" sz="2400" dirty="0" err="1" smtClean="0"/>
              <a:t>taroměstské</a:t>
            </a:r>
            <a:r>
              <a:rPr lang="en-US" sz="2400" dirty="0" smtClean="0"/>
              <a:t> </a:t>
            </a:r>
            <a:r>
              <a:rPr lang="en-US" sz="2400" dirty="0" err="1" smtClean="0"/>
              <a:t>radnici</a:t>
            </a:r>
            <a:endParaRPr lang="en-US" sz="2400" dirty="0" smtClean="0"/>
          </a:p>
          <a:p>
            <a:r>
              <a:rPr lang="en-US" sz="2400" dirty="0" err="1" smtClean="0"/>
              <a:t>Nejstarší</a:t>
            </a:r>
            <a:r>
              <a:rPr lang="en-US" sz="2400" dirty="0" smtClean="0"/>
              <a:t> </a:t>
            </a:r>
            <a:r>
              <a:rPr lang="en-US" sz="2400" dirty="0" err="1" smtClean="0"/>
              <a:t>fungující</a:t>
            </a:r>
            <a:r>
              <a:rPr lang="en-US" sz="2400" dirty="0" smtClean="0"/>
              <a:t> </a:t>
            </a:r>
            <a:r>
              <a:rPr lang="en-US" sz="2400" dirty="0" err="1" smtClean="0"/>
              <a:t>orloj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světě</a:t>
            </a:r>
            <a:r>
              <a:rPr lang="en-US" sz="2400" dirty="0" smtClean="0"/>
              <a:t> – je z </a:t>
            </a:r>
            <a:r>
              <a:rPr lang="en-US" sz="2400" dirty="0" err="1" smtClean="0"/>
              <a:t>roku</a:t>
            </a:r>
            <a:r>
              <a:rPr lang="en-US" sz="2400" dirty="0" smtClean="0"/>
              <a:t> 1410</a:t>
            </a:r>
          </a:p>
          <a:p>
            <a:r>
              <a:rPr lang="en-US" sz="2400" dirty="0" err="1" smtClean="0"/>
              <a:t>Spouští</a:t>
            </a:r>
            <a:r>
              <a:rPr lang="en-US" sz="2400" dirty="0" smtClean="0"/>
              <a:t> se </a:t>
            </a:r>
            <a:r>
              <a:rPr lang="en-US" sz="2400" dirty="0" err="1" smtClean="0"/>
              <a:t>každou</a:t>
            </a:r>
            <a:r>
              <a:rPr lang="en-US" sz="2400" dirty="0" smtClean="0"/>
              <a:t> </a:t>
            </a:r>
            <a:r>
              <a:rPr lang="en-US" sz="2400" dirty="0" err="1" smtClean="0"/>
              <a:t>celou</a:t>
            </a:r>
            <a:r>
              <a:rPr lang="en-US" sz="2400" dirty="0" smtClean="0"/>
              <a:t> </a:t>
            </a:r>
            <a:r>
              <a:rPr lang="en-US" sz="2400" dirty="0" err="1" smtClean="0"/>
              <a:t>hodinu</a:t>
            </a:r>
            <a:r>
              <a:rPr lang="en-US" sz="2400" dirty="0" smtClean="0"/>
              <a:t> – </a:t>
            </a:r>
            <a:r>
              <a:rPr lang="en-US" sz="2400" dirty="0" err="1" smtClean="0"/>
              <a:t>střídá</a:t>
            </a:r>
            <a:r>
              <a:rPr lang="en-US" sz="2400" dirty="0" smtClean="0"/>
              <a:t> se tam 12 </a:t>
            </a:r>
            <a:r>
              <a:rPr lang="en-US" sz="2400" dirty="0" err="1" smtClean="0"/>
              <a:t>postav</a:t>
            </a:r>
            <a:r>
              <a:rPr lang="en-US" sz="2400" dirty="0" smtClean="0"/>
              <a:t> </a:t>
            </a:r>
            <a:r>
              <a:rPr lang="en-US" sz="2400" dirty="0" err="1" smtClean="0"/>
              <a:t>apoštolů</a:t>
            </a:r>
            <a:r>
              <a:rPr lang="en-US" sz="2400" dirty="0" smtClean="0"/>
              <a:t> a </a:t>
            </a:r>
            <a:r>
              <a:rPr lang="en-US" sz="2400" dirty="0" err="1" smtClean="0"/>
              <a:t>kostra</a:t>
            </a:r>
            <a:r>
              <a:rPr lang="en-US" sz="2400" dirty="0" smtClean="0"/>
              <a:t> </a:t>
            </a:r>
            <a:r>
              <a:rPr lang="en-US" sz="2400" dirty="0" err="1" smtClean="0"/>
              <a:t>zvoní</a:t>
            </a:r>
            <a:r>
              <a:rPr lang="en-US" sz="2400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02" y="3578088"/>
            <a:ext cx="3538049" cy="2354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866" y="3578088"/>
            <a:ext cx="2184141" cy="229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VÁCLAVSKÉ NÁMĚSTÍ</a:t>
            </a:r>
            <a:endParaRPr lang="en-US" dirty="0"/>
          </a:p>
        </p:txBody>
      </p:sp>
      <p:pic>
        <p:nvPicPr>
          <p:cNvPr id="4" name="Content Placeholder 3" descr="vaclavak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3741832" y="2865567"/>
            <a:ext cx="5175444" cy="326059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74920"/>
            <a:ext cx="8229600" cy="2597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Název</a:t>
            </a:r>
            <a:r>
              <a:rPr lang="en-US" sz="2400" dirty="0" smtClean="0"/>
              <a:t> </a:t>
            </a:r>
            <a:r>
              <a:rPr lang="en-US" sz="2400" dirty="0" err="1" smtClean="0"/>
              <a:t>podle</a:t>
            </a:r>
            <a:r>
              <a:rPr lang="en-US" sz="2400" dirty="0" smtClean="0"/>
              <a:t> </a:t>
            </a:r>
            <a:r>
              <a:rPr lang="en-US" sz="2400" dirty="0" err="1" smtClean="0"/>
              <a:t>sousoší</a:t>
            </a:r>
            <a:r>
              <a:rPr lang="en-US" sz="2400" dirty="0" smtClean="0"/>
              <a:t> </a:t>
            </a:r>
            <a:r>
              <a:rPr lang="en-US" sz="2400" dirty="0" err="1" smtClean="0"/>
              <a:t>sv.Václava</a:t>
            </a:r>
            <a:r>
              <a:rPr lang="en-US" sz="2400" dirty="0" smtClean="0"/>
              <a:t> – </a:t>
            </a:r>
            <a:r>
              <a:rPr lang="en-US" sz="2400" dirty="0" err="1" smtClean="0"/>
              <a:t>sv</a:t>
            </a:r>
            <a:r>
              <a:rPr lang="en-US" sz="2400" dirty="0" smtClean="0"/>
              <a:t>. </a:t>
            </a:r>
            <a:r>
              <a:rPr lang="en-US" sz="2400" dirty="0" err="1" smtClean="0"/>
              <a:t>Václav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koni</a:t>
            </a:r>
            <a:r>
              <a:rPr lang="en-US" sz="2400" dirty="0" smtClean="0"/>
              <a:t>, </a:t>
            </a:r>
            <a:r>
              <a:rPr lang="en-US" sz="2400" dirty="0" err="1" smtClean="0"/>
              <a:t>kolem</a:t>
            </a:r>
            <a:r>
              <a:rPr lang="en-US" sz="2400" dirty="0" smtClean="0"/>
              <a:t> </a:t>
            </a:r>
            <a:r>
              <a:rPr lang="en-US" sz="2400" dirty="0" err="1" smtClean="0"/>
              <a:t>něho</a:t>
            </a:r>
            <a:r>
              <a:rPr lang="en-US" sz="2400" dirty="0" smtClean="0"/>
              <a:t> </a:t>
            </a:r>
            <a:r>
              <a:rPr lang="en-US" sz="2400" dirty="0" err="1" smtClean="0"/>
              <a:t>sv.Ludmila</a:t>
            </a:r>
            <a:r>
              <a:rPr lang="en-US" sz="2400" dirty="0" smtClean="0"/>
              <a:t>, </a:t>
            </a:r>
            <a:r>
              <a:rPr lang="en-US" sz="2400" dirty="0" err="1" smtClean="0"/>
              <a:t>sv</a:t>
            </a:r>
            <a:r>
              <a:rPr lang="en-US" sz="2400" dirty="0" smtClean="0"/>
              <a:t>. </a:t>
            </a:r>
            <a:r>
              <a:rPr lang="en-US" sz="2400" dirty="0" err="1" smtClean="0"/>
              <a:t>Anežka</a:t>
            </a:r>
            <a:r>
              <a:rPr lang="en-US" sz="2400" dirty="0" smtClean="0"/>
              <a:t>, </a:t>
            </a:r>
            <a:r>
              <a:rPr lang="en-US" sz="2400" dirty="0" err="1" smtClean="0"/>
              <a:t>sv</a:t>
            </a:r>
            <a:r>
              <a:rPr lang="en-US" sz="2400" dirty="0" smtClean="0"/>
              <a:t>. </a:t>
            </a:r>
            <a:r>
              <a:rPr lang="en-US" sz="2400" dirty="0" err="1" smtClean="0"/>
              <a:t>Prokop</a:t>
            </a:r>
            <a:r>
              <a:rPr lang="en-US" sz="2400" dirty="0" smtClean="0"/>
              <a:t> a </a:t>
            </a:r>
            <a:r>
              <a:rPr lang="en-US" sz="2400" dirty="0" err="1" smtClean="0"/>
              <a:t>sv</a:t>
            </a:r>
            <a:r>
              <a:rPr lang="en-US" sz="2400" dirty="0" smtClean="0"/>
              <a:t>. </a:t>
            </a:r>
            <a:r>
              <a:rPr lang="en-US" sz="2400" dirty="0" err="1" smtClean="0"/>
              <a:t>Vojtěch</a:t>
            </a:r>
            <a:endParaRPr lang="en-US" sz="2400" dirty="0" smtClean="0"/>
          </a:p>
          <a:p>
            <a:r>
              <a:rPr lang="en-US" sz="2400" dirty="0" err="1"/>
              <a:t>P</a:t>
            </a:r>
            <a:r>
              <a:rPr lang="en-US" sz="2400" dirty="0" err="1" smtClean="0"/>
              <a:t>ůvodní</a:t>
            </a:r>
            <a:r>
              <a:rPr lang="en-US" sz="2400" dirty="0" smtClean="0"/>
              <a:t> </a:t>
            </a:r>
            <a:r>
              <a:rPr lang="en-US" sz="2400" dirty="0" err="1" smtClean="0"/>
              <a:t>název</a:t>
            </a:r>
            <a:r>
              <a:rPr lang="en-US" sz="2400" dirty="0" smtClean="0"/>
              <a:t> - </a:t>
            </a:r>
            <a:r>
              <a:rPr lang="en-US" sz="2400" dirty="0" err="1" smtClean="0"/>
              <a:t>Koňský</a:t>
            </a:r>
            <a:r>
              <a:rPr lang="en-US" sz="2400" dirty="0" smtClean="0"/>
              <a:t> </a:t>
            </a:r>
            <a:r>
              <a:rPr lang="en-US" sz="2400" dirty="0" err="1" smtClean="0"/>
              <a:t>trh</a:t>
            </a:r>
            <a:endParaRPr lang="en-US" sz="2400" dirty="0" smtClean="0"/>
          </a:p>
          <a:p>
            <a:r>
              <a:rPr lang="en-US" sz="2400" dirty="0" err="1" smtClean="0"/>
              <a:t>Místo</a:t>
            </a:r>
            <a:r>
              <a:rPr lang="en-US" sz="2400" dirty="0" smtClean="0"/>
              <a:t>, </a:t>
            </a:r>
            <a:r>
              <a:rPr lang="en-US" sz="2400" dirty="0" err="1" smtClean="0"/>
              <a:t>kde</a:t>
            </a:r>
            <a:r>
              <a:rPr lang="en-US" sz="2400" dirty="0" smtClean="0"/>
              <a:t> se </a:t>
            </a:r>
            <a:r>
              <a:rPr lang="en-US" sz="2400" dirty="0" err="1" smtClean="0"/>
              <a:t>konají</a:t>
            </a:r>
            <a:r>
              <a:rPr lang="en-US" sz="2400" dirty="0" smtClean="0"/>
              <a:t> 		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významné</a:t>
            </a:r>
            <a:r>
              <a:rPr lang="en-US" sz="2400" dirty="0" smtClean="0"/>
              <a:t> </a:t>
            </a:r>
            <a:r>
              <a:rPr lang="en-US" sz="2400" dirty="0" err="1" smtClean="0"/>
              <a:t>akce</a:t>
            </a:r>
            <a:r>
              <a:rPr lang="en-US" sz="2400" dirty="0" smtClean="0"/>
              <a:t>, </a:t>
            </a:r>
            <a:r>
              <a:rPr lang="en-US" sz="2400" dirty="0" err="1" smtClean="0"/>
              <a:t>např</a:t>
            </a:r>
            <a:r>
              <a:rPr lang="en-US" sz="2400" dirty="0" smtClean="0"/>
              <a:t>.	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revoluce</a:t>
            </a:r>
            <a:r>
              <a:rPr lang="en-US" sz="2400" dirty="0" smtClean="0"/>
              <a:t> v </a:t>
            </a:r>
            <a:r>
              <a:rPr lang="en-US" sz="2400" dirty="0" err="1" smtClean="0"/>
              <a:t>roce</a:t>
            </a:r>
            <a:r>
              <a:rPr lang="en-US" sz="2400" dirty="0" smtClean="0"/>
              <a:t> 1989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170" y="3992673"/>
            <a:ext cx="1419740" cy="213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NERUDOVA ULICE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0409"/>
            <a:ext cx="8229600" cy="2721385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Název</a:t>
            </a:r>
            <a:r>
              <a:rPr lang="en-US" sz="2400" dirty="0" smtClean="0"/>
              <a:t> </a:t>
            </a:r>
            <a:r>
              <a:rPr lang="en-US" sz="2400" dirty="0" err="1" smtClean="0"/>
              <a:t>podle</a:t>
            </a:r>
            <a:r>
              <a:rPr lang="en-US" sz="2400" dirty="0" smtClean="0"/>
              <a:t> Jana </a:t>
            </a:r>
            <a:r>
              <a:rPr lang="en-US" sz="2400" dirty="0" err="1" smtClean="0"/>
              <a:t>Nerudy</a:t>
            </a:r>
            <a:r>
              <a:rPr lang="en-US" sz="2400" dirty="0" smtClean="0"/>
              <a:t> – </a:t>
            </a:r>
            <a:r>
              <a:rPr lang="en-US" sz="2400" dirty="0" err="1" smtClean="0"/>
              <a:t>spisovatele</a:t>
            </a:r>
            <a:r>
              <a:rPr lang="en-US" sz="2400" dirty="0" smtClean="0"/>
              <a:t>, </a:t>
            </a:r>
            <a:r>
              <a:rPr lang="en-US" sz="2400" dirty="0" err="1" smtClean="0"/>
              <a:t>který</a:t>
            </a:r>
            <a:r>
              <a:rPr lang="en-US" sz="2400" dirty="0" smtClean="0"/>
              <a:t> v </a:t>
            </a:r>
            <a:r>
              <a:rPr lang="en-US" sz="2400" dirty="0" err="1" smtClean="0"/>
              <a:t>ulici</a:t>
            </a:r>
            <a:r>
              <a:rPr lang="en-US" sz="2400" dirty="0" smtClean="0"/>
              <a:t> </a:t>
            </a:r>
            <a:r>
              <a:rPr lang="en-US" sz="2400" dirty="0" err="1" smtClean="0"/>
              <a:t>bydlel</a:t>
            </a:r>
            <a:endParaRPr lang="en-US" sz="2400" dirty="0" smtClean="0"/>
          </a:p>
          <a:p>
            <a:r>
              <a:rPr lang="en-US" sz="2400" dirty="0" err="1" smtClean="0"/>
              <a:t>Nachází</a:t>
            </a:r>
            <a:r>
              <a:rPr lang="en-US" sz="2400" dirty="0" smtClean="0"/>
              <a:t> se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Malé</a:t>
            </a:r>
            <a:r>
              <a:rPr lang="en-US" sz="2400" dirty="0" smtClean="0"/>
              <a:t> </a:t>
            </a:r>
            <a:r>
              <a:rPr lang="en-US" sz="2400" dirty="0" err="1" smtClean="0"/>
              <a:t>Straně</a:t>
            </a:r>
            <a:endParaRPr lang="en-US" sz="2400" dirty="0" smtClean="0"/>
          </a:p>
          <a:p>
            <a:r>
              <a:rPr lang="en-US" sz="2400" dirty="0" err="1" smtClean="0"/>
              <a:t>Součást</a:t>
            </a:r>
            <a:r>
              <a:rPr lang="en-US" sz="2400" dirty="0" smtClean="0"/>
              <a:t> </a:t>
            </a:r>
            <a:r>
              <a:rPr lang="en-US" sz="2400" dirty="0" err="1" smtClean="0"/>
              <a:t>Královské</a:t>
            </a:r>
            <a:r>
              <a:rPr lang="en-US" sz="2400" dirty="0" smtClean="0"/>
              <a:t> </a:t>
            </a:r>
            <a:r>
              <a:rPr lang="en-US" sz="2400" dirty="0" err="1" smtClean="0"/>
              <a:t>cesty</a:t>
            </a:r>
            <a:r>
              <a:rPr lang="en-US" sz="2400" dirty="0" smtClean="0"/>
              <a:t> – </a:t>
            </a:r>
            <a:r>
              <a:rPr lang="en-US" sz="2400" dirty="0" err="1" smtClean="0"/>
              <a:t>chodil</a:t>
            </a:r>
            <a:r>
              <a:rPr lang="en-US" sz="2400" dirty="0" smtClean="0"/>
              <a:t> </a:t>
            </a:r>
            <a:r>
              <a:rPr lang="en-US" sz="2400" dirty="0" err="1" smtClean="0"/>
              <a:t>tudy</a:t>
            </a:r>
            <a:r>
              <a:rPr lang="en-US" sz="2400" dirty="0" smtClean="0"/>
              <a:t> </a:t>
            </a:r>
            <a:r>
              <a:rPr lang="en-US" sz="2400" dirty="0" err="1" smtClean="0"/>
              <a:t>královský</a:t>
            </a:r>
            <a:r>
              <a:rPr lang="en-US" sz="2400" dirty="0" smtClean="0"/>
              <a:t> </a:t>
            </a:r>
            <a:r>
              <a:rPr lang="en-US" sz="2400" dirty="0" err="1" smtClean="0"/>
              <a:t>průvod</a:t>
            </a:r>
            <a:r>
              <a:rPr lang="en-US" sz="2400" dirty="0" smtClean="0"/>
              <a:t> z </a:t>
            </a:r>
            <a:r>
              <a:rPr lang="en-US" sz="2400" dirty="0" err="1" smtClean="0"/>
              <a:t>Karlova</a:t>
            </a:r>
            <a:r>
              <a:rPr lang="en-US" sz="2400" dirty="0" smtClean="0"/>
              <a:t> </a:t>
            </a:r>
            <a:r>
              <a:rPr lang="en-US" sz="2400" dirty="0" err="1" smtClean="0"/>
              <a:t>mostu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Pražský</a:t>
            </a:r>
            <a:r>
              <a:rPr lang="en-US" sz="2400" dirty="0" smtClean="0"/>
              <a:t> </a:t>
            </a:r>
            <a:r>
              <a:rPr lang="en-US" sz="2400" dirty="0" err="1" smtClean="0"/>
              <a:t>hrad</a:t>
            </a:r>
            <a:endParaRPr lang="en-US" sz="2400" dirty="0" smtClean="0"/>
          </a:p>
          <a:p>
            <a:r>
              <a:rPr lang="en-US" sz="2400" dirty="0" err="1" smtClean="0"/>
              <a:t>Zajímavé</a:t>
            </a:r>
            <a:r>
              <a:rPr lang="en-US" sz="2400" dirty="0" smtClean="0"/>
              <a:t> </a:t>
            </a:r>
            <a:r>
              <a:rPr lang="en-US" sz="2400" dirty="0" err="1" smtClean="0"/>
              <a:t>názvy</a:t>
            </a:r>
            <a:r>
              <a:rPr lang="en-US" sz="2400" dirty="0" smtClean="0"/>
              <a:t> </a:t>
            </a:r>
            <a:r>
              <a:rPr lang="en-US" sz="2400" dirty="0" err="1" smtClean="0"/>
              <a:t>domů</a:t>
            </a:r>
            <a:r>
              <a:rPr lang="en-US" sz="2400" dirty="0" smtClean="0"/>
              <a:t> – </a:t>
            </a:r>
            <a:r>
              <a:rPr lang="en-US" sz="2400" dirty="0" err="1" smtClean="0"/>
              <a:t>např.Dům</a:t>
            </a:r>
            <a:r>
              <a:rPr lang="en-US" sz="2400" dirty="0" smtClean="0"/>
              <a:t> U </a:t>
            </a:r>
            <a:r>
              <a:rPr lang="en-US" sz="2400" dirty="0" err="1"/>
              <a:t>D</a:t>
            </a:r>
            <a:r>
              <a:rPr lang="en-US" sz="2400" dirty="0" err="1" smtClean="0"/>
              <a:t>vou</a:t>
            </a:r>
            <a:r>
              <a:rPr lang="en-US" sz="2400" dirty="0" smtClean="0"/>
              <a:t> </a:t>
            </a:r>
            <a:r>
              <a:rPr lang="en-US" sz="2400" dirty="0" err="1"/>
              <a:t>s</a:t>
            </a:r>
            <a:r>
              <a:rPr lang="en-US" sz="2400" dirty="0" err="1" smtClean="0"/>
              <a:t>lunců</a:t>
            </a:r>
            <a:r>
              <a:rPr lang="en-US" sz="2400" dirty="0" smtClean="0"/>
              <a:t>, U </a:t>
            </a:r>
            <a:r>
              <a:rPr lang="en-US" sz="2400" dirty="0" err="1" smtClean="0"/>
              <a:t>Červeného</a:t>
            </a:r>
            <a:r>
              <a:rPr lang="en-US" sz="2400" dirty="0" smtClean="0"/>
              <a:t> </a:t>
            </a:r>
            <a:r>
              <a:rPr lang="en-US" sz="2400" dirty="0" err="1" smtClean="0"/>
              <a:t>lva</a:t>
            </a:r>
            <a:r>
              <a:rPr lang="en-US" sz="2400" dirty="0" smtClean="0"/>
              <a:t>, U </a:t>
            </a:r>
            <a:r>
              <a:rPr lang="en-US" sz="2400" dirty="0" err="1" smtClean="0"/>
              <a:t>Zeleného</a:t>
            </a:r>
            <a:r>
              <a:rPr lang="en-US" sz="2400" dirty="0" smtClean="0"/>
              <a:t> </a:t>
            </a:r>
            <a:r>
              <a:rPr lang="en-US" sz="2400" dirty="0" err="1" smtClean="0"/>
              <a:t>raka</a:t>
            </a:r>
            <a:r>
              <a:rPr lang="en-US" sz="2400" dirty="0" smtClean="0"/>
              <a:t>, U </a:t>
            </a:r>
            <a:r>
              <a:rPr lang="en-US" sz="2400" dirty="0" err="1" smtClean="0"/>
              <a:t>Zlaté</a:t>
            </a:r>
            <a:r>
              <a:rPr lang="en-US" sz="2400" dirty="0" smtClean="0"/>
              <a:t> </a:t>
            </a:r>
            <a:r>
              <a:rPr lang="en-US" sz="2400" dirty="0" err="1" smtClean="0"/>
              <a:t>podkovy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500" y="4264626"/>
            <a:ext cx="2794000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77" y="4217282"/>
            <a:ext cx="3329519" cy="221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290</Words>
  <Application>Microsoft Office PowerPoint</Application>
  <PresentationFormat>Předvádění na obrazovce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Prezentace aplikace PowerPoint</vt:lpstr>
      <vt:lpstr>PRAHA </vt:lpstr>
      <vt:lpstr>NEJZNÁMĚJŠÍ HISTORICKÉ PAMÁTKY</vt:lpstr>
      <vt:lpstr>PRAŽSKÝ HRAD</vt:lpstr>
      <vt:lpstr>Katedrála sv.Víta, Václava a Vojtěcha</vt:lpstr>
      <vt:lpstr>KARLŮV MOST</vt:lpstr>
      <vt:lpstr>PRAŽSKÝ ORLOJ</vt:lpstr>
      <vt:lpstr>VÁCLAVSKÉ NÁMĚSTÍ</vt:lpstr>
      <vt:lpstr>NERUDOVA ULICE </vt:lpstr>
      <vt:lpstr>DALŠÍ ZAJÍMAVÉ STAVBY </vt:lpstr>
      <vt:lpstr>DALŠÍ ZAJÍMAVÉ STAVBY </vt:lpstr>
    </vt:vector>
  </TitlesOfParts>
  <Company>T1-solution,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Simona Matušková</dc:creator>
  <cp:lastModifiedBy>info@swnetcz.net</cp:lastModifiedBy>
  <cp:revision>29</cp:revision>
  <dcterms:created xsi:type="dcterms:W3CDTF">2021-02-03T15:18:58Z</dcterms:created>
  <dcterms:modified xsi:type="dcterms:W3CDTF">2021-02-10T12:30:00Z</dcterms:modified>
</cp:coreProperties>
</file>