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2" autoAdjust="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1D7C-E0AF-4853-8D17-C4D4993EB679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8A08-97BD-4969-9A11-C108106DF5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44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8A08-97BD-4969-9A11-C108106DF5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55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E0F034-EE93-4EE4-A893-890EA1CA74A4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C8B746-17FF-4EE6-BAC0-570FFDAD6BF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Jihomoravský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Irena Ryšková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68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047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Brno </a:t>
            </a:r>
            <a:r>
              <a:rPr lang="cs-CZ" sz="1600" dirty="0" smtClean="0"/>
              <a:t>počet obyvatel 381 346</a:t>
            </a:r>
            <a:br>
              <a:rPr lang="cs-CZ" sz="1600" dirty="0" smtClean="0"/>
            </a:br>
            <a:endParaRPr lang="cs-CZ" dirty="0"/>
          </a:p>
        </p:txBody>
      </p:sp>
      <p:pic>
        <p:nvPicPr>
          <p:cNvPr id="1028" name="Picture 4" descr="C:\Users\Hall\AppData\Local\Microsoft\Windows\INetCache\IE\5HRX7MKQ\1200px-Brno_centrum_Montag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34" y="1609725"/>
            <a:ext cx="4637931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4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hodonín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obyvatel 24 512</a:t>
            </a:r>
            <a:endParaRPr lang="cs-CZ" dirty="0"/>
          </a:p>
        </p:txBody>
      </p:sp>
      <p:pic>
        <p:nvPicPr>
          <p:cNvPr id="2057" name="Picture 9" descr="C:\Users\Hall\AppData\Local\Microsoft\Windows\INetCache\IE\3MGTJSIX\1280px-Hodonin_kostel_sv_Vavri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651621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all\AppData\Local\Microsoft\Windows\INetCache\IE\IPERNN7W\1280px-Jaguar_Ašok_-_Panthera_onca_Zoo_Hodoni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1735"/>
            <a:ext cx="3811508" cy="1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Břeclav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obyvatel 24 743</a:t>
            </a:r>
            <a:endParaRPr lang="cs-CZ" dirty="0"/>
          </a:p>
        </p:txBody>
      </p:sp>
      <p:pic>
        <p:nvPicPr>
          <p:cNvPr id="4098" name="Picture 2" descr="C:\Users\Hall\AppData\Local\Microsoft\Windows\INetCache\IE\3MGTJSIX\Břeclav,_Church_in_Poštorná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8494"/>
            <a:ext cx="37325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ll\AppData\Local\Microsoft\Windows\INetCache\IE\5HRX7MKQ\1200px-Břeclav,_Dyj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31" y="3501008"/>
            <a:ext cx="4418558" cy="31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all\AppData\Local\Microsoft\Windows\INetCache\IE\3MGTJSIX\90px-Břeclav_zna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66" y="476672"/>
            <a:ext cx="857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all\AppData\Local\Microsoft\Windows\INetCache\IE\3MGTJSIX\Břeclav_church_of_st_wencesla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2" y="2164458"/>
            <a:ext cx="2952126" cy="19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Hall\AppData\Local\Microsoft\Windows\INetCache\IE\3MGTJSIX\Břeclav_Castl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4" y="4096901"/>
            <a:ext cx="3392150" cy="25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Prušánky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obyvatel 2 230				</a:t>
            </a:r>
            <a:endParaRPr lang="cs-CZ" dirty="0"/>
          </a:p>
        </p:txBody>
      </p:sp>
      <p:pic>
        <p:nvPicPr>
          <p:cNvPr id="3076" name="Picture 4" descr="C:\Users\Hall\AppData\Local\Microsoft\Windows\INetCache\IE\5HRX7MKQ\100px-Prusanky_zna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04801" cy="3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all\AppData\Local\Microsoft\Windows\INetCache\IE\0R7EJ7LN\Prušánky,_koste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21" y="116632"/>
            <a:ext cx="2476517" cy="18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all\AppData\Local\Microsoft\Windows\INetCache\IE\IPERNN7W\Prušánky-Nechor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" y="2132856"/>
            <a:ext cx="37200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all\AppData\Local\Microsoft\Windows\INetCache\IE\3MGTJSIX\280px-Prušánky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46" y="1980828"/>
            <a:ext cx="2439392" cy="18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all\AppData\Local\Microsoft\Windows\INetCache\IE\5HRX7MKQ\Prušánky,_OÚ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46961"/>
            <a:ext cx="3821956" cy="2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all\AppData\Local\Microsoft\Windows\INetCache\IE\0R7EJ7LN\1200px-Prušánky,_svatý_Floriá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00" y="1047802"/>
            <a:ext cx="1433021" cy="22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Hall\AppData\Local\Microsoft\Windows\INetCache\IE\3MGTJSIX\1200px-Prušánky-Nechory_1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" y="4922912"/>
            <a:ext cx="2663567" cy="18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zámky</a:t>
            </a:r>
            <a:endParaRPr lang="cs-CZ" dirty="0"/>
          </a:p>
        </p:txBody>
      </p:sp>
      <p:pic>
        <p:nvPicPr>
          <p:cNvPr id="5122" name="Picture 2" descr="C:\Users\Hall\AppData\Local\Microsoft\Windows\INetCache\IE\5HRX7MKQ\Zámek_Lednice_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39"/>
            <a:ext cx="4536504" cy="24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Hall\AppData\Local\Microsoft\Windows\INetCache\IE\IPERNN7W\220px-Milotice_-_zámek_(2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3647115" cy="16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Hall\AppData\Local\Microsoft\Windows\INetCache\IE\5HRX7MKQ\1200px-Zamek_Buchlovice_-_nádvoří_s_kašnou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Hall\AppData\Local\Microsoft\Windows\INetCache\IE\0R7EJ7LN\250px-Castle_in_Strážnic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38" y="5276850"/>
            <a:ext cx="23812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Hall\AppData\Local\Microsoft\Windows\INetCache\IE\3MGTJSIX\Valtice_Castle_(2)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155"/>
            <a:ext cx="4139952" cy="22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1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906" y="0"/>
            <a:ext cx="5298986" cy="1052736"/>
          </a:xfrm>
        </p:spPr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pic>
        <p:nvPicPr>
          <p:cNvPr id="6148" name="Picture 4" descr="C:\Users\Hall\AppData\Local\Microsoft\Windows\INetCache\IE\3MGTJSIX\1280px-Strážnice,_skanzen,_areál_vinohradnických_stave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7" y="0"/>
            <a:ext cx="3372807" cy="18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Hall\AppData\Local\Microsoft\Windows\INetCache\IE\IPERNN7W\1200px-Mikulčice-Valy,_VI._kostel_(4)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2184" y="4678685"/>
            <a:ext cx="4081884" cy="20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Hall\AppData\Local\Microsoft\Windows\INetCache\IE\IPERNN7W\Mikulčice_Archaeopark_0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61" y="4735656"/>
            <a:ext cx="881796" cy="11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C:\Users\Hall\AppData\Local\Microsoft\Windows\INetCache\IE\0R7EJ7LN\1200px-Sirotčí_hrádek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C:\Users\Hall\AppData\Local\Microsoft\Windows\INetCache\IE\IPERNN7W\Kostel_sv._Linharta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C:\Users\Hall\AppData\Local\Microsoft\Windows\INetCache\IE\IPERNN7W\Propast_Macocha_0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90" y="1988840"/>
            <a:ext cx="1632180" cy="24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C:\Users\Hall\AppData\Local\Microsoft\Windows\INetCache\IE\IPERNN7W\Nová_Amatérská_jeskyně,_Moravský_kras_(02)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84" y="2132856"/>
            <a:ext cx="2494606" cy="192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258816" cy="5166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Řeky jižní </a:t>
            </a:r>
            <a:r>
              <a:rPr lang="cs-CZ" dirty="0" err="1" smtClean="0"/>
              <a:t>moravy</a:t>
            </a:r>
            <a:endParaRPr lang="cs-CZ" dirty="0"/>
          </a:p>
        </p:txBody>
      </p:sp>
      <p:pic>
        <p:nvPicPr>
          <p:cNvPr id="7172" name="Picture 4" descr="C:\Users\Hall\AppData\Local\Microsoft\Windows\INetCache\IE\5HRX7MKQ\1200px-Juzna_Morav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611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all\AppData\Local\Microsoft\Windows\INetCache\IE\5HRX7MKQ\1200px-Svratka_u_Zoologické_zahrady_Brno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586757" cy="26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Hall\AppData\Local\Microsoft\Windows\INetCache\IE\IPERNN7W\1200px-Soutok_Svratky_a_Svitavy_za_obvyklých_podmínek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3945632" cy="26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Hall\AppData\Local\Microsoft\Windows\INetCache\IE\3MGTJSIX\1200px-Janův_hrad_(6)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100336"/>
            <a:ext cx="37200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4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1944216" cy="1008112"/>
          </a:xfrm>
        </p:spPr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8197" name="Picture 5" descr="C:\Users\Hall\AppData\Local\Microsoft\Windows\INetCache\IE\IPERNN7W\Mapka_JMK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60" y="1959545"/>
            <a:ext cx="5499279" cy="41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31</Words>
  <Application>Microsoft Office PowerPoint</Application>
  <PresentationFormat>Předvádění na obrazovce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Trebuchet MS</vt:lpstr>
      <vt:lpstr>Wingdings</vt:lpstr>
      <vt:lpstr>Wingdings 2</vt:lpstr>
      <vt:lpstr>Bohatý</vt:lpstr>
      <vt:lpstr>Jihomoravský kraj</vt:lpstr>
      <vt:lpstr>Brno počet obyvatel 381 346 </vt:lpstr>
      <vt:lpstr>hodonín </vt:lpstr>
      <vt:lpstr>Břeclav</vt:lpstr>
      <vt:lpstr>Prušánky</vt:lpstr>
      <vt:lpstr>zámky</vt:lpstr>
      <vt:lpstr>památky</vt:lpstr>
      <vt:lpstr>Řeky jižní moravy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Hall</dc:creator>
  <cp:lastModifiedBy>info@swnetcz.net</cp:lastModifiedBy>
  <cp:revision>10</cp:revision>
  <dcterms:created xsi:type="dcterms:W3CDTF">2021-01-28T16:02:51Z</dcterms:created>
  <dcterms:modified xsi:type="dcterms:W3CDTF">2021-02-10T12:22:41Z</dcterms:modified>
</cp:coreProperties>
</file>