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090" autoAdjust="0"/>
  </p:normalViewPr>
  <p:slideViewPr>
    <p:cSldViewPr>
      <p:cViewPr varScale="1">
        <p:scale>
          <a:sx n="39" d="100"/>
          <a:sy n="39" d="100"/>
        </p:scale>
        <p:origin x="1244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689F28-EFC6-4E10-B9E5-C7BCB2A07633}" type="datetimeFigureOut">
              <a:rPr lang="cs-CZ" smtClean="0"/>
              <a:t>10.02.2021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66936-4E61-4BE6-A93D-86097B4283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3717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66936-4E61-4BE6-A93D-86097B4283D4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6467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E554-A09D-42C9-B69D-9800BEF2E598}" type="datetimeFigureOut">
              <a:rPr lang="cs-CZ" smtClean="0"/>
              <a:t>10.02.2021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4A26-E156-4863-835D-120D15FB21D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E554-A09D-42C9-B69D-9800BEF2E598}" type="datetimeFigureOut">
              <a:rPr lang="cs-CZ" smtClean="0"/>
              <a:t>10.02.2021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4A26-E156-4863-835D-120D15FB21D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E554-A09D-42C9-B69D-9800BEF2E598}" type="datetimeFigureOut">
              <a:rPr lang="cs-CZ" smtClean="0"/>
              <a:t>10.02.2021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4A26-E156-4863-835D-120D15FB21D3}" type="slidenum">
              <a:rPr lang="cs-CZ" smtClean="0"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E554-A09D-42C9-B69D-9800BEF2E598}" type="datetimeFigureOut">
              <a:rPr lang="cs-CZ" smtClean="0"/>
              <a:t>10.02.2021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4A26-E156-4863-835D-120D15FB21D3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E554-A09D-42C9-B69D-9800BEF2E598}" type="datetimeFigureOut">
              <a:rPr lang="cs-CZ" smtClean="0"/>
              <a:t>10.02.2021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4A26-E156-4863-835D-120D15FB21D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E554-A09D-42C9-B69D-9800BEF2E598}" type="datetimeFigureOut">
              <a:rPr lang="cs-CZ" smtClean="0"/>
              <a:t>10.02.2021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4A26-E156-4863-835D-120D15FB21D3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E554-A09D-42C9-B69D-9800BEF2E598}" type="datetimeFigureOut">
              <a:rPr lang="cs-CZ" smtClean="0"/>
              <a:t>10.02.2021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4A26-E156-4863-835D-120D15FB21D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E554-A09D-42C9-B69D-9800BEF2E598}" type="datetimeFigureOut">
              <a:rPr lang="cs-CZ" smtClean="0"/>
              <a:t>10.02.2021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4A26-E156-4863-835D-120D15FB21D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E554-A09D-42C9-B69D-9800BEF2E598}" type="datetimeFigureOut">
              <a:rPr lang="cs-CZ" smtClean="0"/>
              <a:t>10.02.2021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4A26-E156-4863-835D-120D15FB21D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E554-A09D-42C9-B69D-9800BEF2E598}" type="datetimeFigureOut">
              <a:rPr lang="cs-CZ" smtClean="0"/>
              <a:t>10.02.2021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4A26-E156-4863-835D-120D15FB21D3}" type="slidenum">
              <a:rPr lang="cs-CZ" smtClean="0"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E554-A09D-42C9-B69D-9800BEF2E598}" type="datetimeFigureOut">
              <a:rPr lang="cs-CZ" smtClean="0"/>
              <a:t>10.02.2021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4A26-E156-4863-835D-120D15FB21D3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F96E554-A09D-42C9-B69D-9800BEF2E598}" type="datetimeFigureOut">
              <a:rPr lang="cs-CZ" smtClean="0"/>
              <a:t>10.02.2021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45A4A26-E156-4863-835D-120D15FB21D3}" type="slidenum">
              <a:rPr lang="cs-CZ" smtClean="0"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17" Type="http://schemas.openxmlformats.org/officeDocument/2006/relationships/image" Target="../media/image37.jpeg"/><Relationship Id="rId2" Type="http://schemas.openxmlformats.org/officeDocument/2006/relationships/image" Target="../media/image22.jpeg"/><Relationship Id="rId16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5" Type="http://schemas.openxmlformats.org/officeDocument/2006/relationships/image" Target="../media/image3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Relationship Id="rId14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1124744"/>
            <a:ext cx="7772400" cy="1276052"/>
          </a:xfrm>
        </p:spPr>
        <p:txBody>
          <a:bodyPr/>
          <a:lstStyle/>
          <a:p>
            <a:r>
              <a:rPr lang="cs-CZ" dirty="0" smtClean="0"/>
              <a:t>Jihomoravský a Zlínský kraj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Monika Ryšková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420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338328"/>
            <a:ext cx="8291264" cy="71440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KRAJSKÉ MĚSTO BRNO </a:t>
            </a:r>
            <a:r>
              <a:rPr lang="cs-CZ" sz="2000" dirty="0" smtClean="0"/>
              <a:t>počet obyvatel 381 346</a:t>
            </a:r>
            <a:endParaRPr lang="cs-CZ" dirty="0"/>
          </a:p>
        </p:txBody>
      </p:sp>
      <p:pic>
        <p:nvPicPr>
          <p:cNvPr id="1026" name="Picture 2" descr="C:\Users\Hall\AppData\Local\Microsoft\Windows\INetCache\IE\5HRX7MKQ\1200px-Brno_Montage_II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42443"/>
            <a:ext cx="4968552" cy="519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all\AppData\Local\Microsoft\Windows\INetCache\IE\0R7EJ7LN\1200px-Brno_Montage_IV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56792"/>
            <a:ext cx="36004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52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6347048" cy="786416"/>
          </a:xfrm>
        </p:spPr>
        <p:txBody>
          <a:bodyPr/>
          <a:lstStyle/>
          <a:p>
            <a:r>
              <a:rPr lang="cs-CZ" dirty="0" smtClean="0"/>
              <a:t>Okresní města</a:t>
            </a:r>
            <a:endParaRPr lang="cs-CZ" dirty="0"/>
          </a:p>
        </p:txBody>
      </p:sp>
      <p:pic>
        <p:nvPicPr>
          <p:cNvPr id="2051" name="Picture 3" descr="C:\Users\Hall\AppData\Local\Microsoft\Windows\INetCache\IE\IPERNN7W\Hodonin_-_Town_center_-_20070730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262732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Hall\AppData\Local\Microsoft\Windows\INetCache\IE\0R7EJ7LN\Břeclav_church_of_st_wenceslas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00808"/>
            <a:ext cx="297820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Hall\AppData\Local\Microsoft\Windows\INetCache\IE\3MGTJSIX\1200px-Blansko_(panorama)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143" y="1655930"/>
            <a:ext cx="2903984" cy="217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Hall\AppData\Local\Microsoft\Windows\INetCache\IE\5HRX7MKQ\Předměstí_Vyškova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42059"/>
            <a:ext cx="3528392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Hall\AppData\Local\Microsoft\Windows\INetCache\IE\3MGTJSIX\1200px-Znojmo_castle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957777"/>
            <a:ext cx="4565104" cy="253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6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691680" y="332656"/>
            <a:ext cx="5472608" cy="792088"/>
          </a:xfrm>
        </p:spPr>
        <p:txBody>
          <a:bodyPr/>
          <a:lstStyle/>
          <a:p>
            <a:r>
              <a:rPr lang="cs-CZ" dirty="0" smtClean="0"/>
              <a:t>ZLÍN </a:t>
            </a:r>
            <a:r>
              <a:rPr lang="cs-CZ" sz="2000" dirty="0" smtClean="0"/>
              <a:t>počet obyvatel 74 935</a:t>
            </a:r>
            <a:endParaRPr lang="cs-CZ" dirty="0"/>
          </a:p>
        </p:txBody>
      </p:sp>
      <p:pic>
        <p:nvPicPr>
          <p:cNvPr id="3074" name="Picture 2" descr="C:\Users\Hall\AppData\Local\Microsoft\Windows\INetCache\IE\3MGTJSIX\1200px-Zlin-CZ2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87863"/>
            <a:ext cx="3560346" cy="272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Hall\AppData\Local\Microsoft\Windows\INetCache\IE\5HRX7MKQ\1200px-Zlin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29" y="1498099"/>
            <a:ext cx="3292957" cy="218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Hall\AppData\Local\Microsoft\Windows\INetCache\IE\3MGTJSIX\1920px-20150531_130939_stitch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360502"/>
            <a:ext cx="4956449" cy="243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Hall\AppData\Local\Microsoft\Windows\INetCache\IE\IPERNN7W\Lázeňský_dům_Jurkovičův_(Luhačovice),_Lázeňské_nám._109,_Luhačovice1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912918"/>
            <a:ext cx="4321207" cy="287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07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72067" y="4365103"/>
            <a:ext cx="6364229" cy="1761059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4608512" cy="936104"/>
          </a:xfrm>
        </p:spPr>
        <p:txBody>
          <a:bodyPr/>
          <a:lstStyle/>
          <a:p>
            <a:r>
              <a:rPr lang="cs-CZ" dirty="0" smtClean="0"/>
              <a:t>Hrady a Zámky</a:t>
            </a:r>
            <a:endParaRPr lang="cs-CZ" dirty="0"/>
          </a:p>
        </p:txBody>
      </p:sp>
      <p:pic>
        <p:nvPicPr>
          <p:cNvPr id="5122" name="Picture 2" descr="C:\Users\Hall\AppData\Local\Microsoft\Windows\INetCache\IE\5HRX7MKQ\1200px-Zámek_Lednice_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801" y="260648"/>
            <a:ext cx="380795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Hall\AppData\Local\Microsoft\Windows\INetCache\IE\IPERNN7W\1200px-Milotice,_Czech_Republic_(château)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484" y="2636912"/>
            <a:ext cx="3470180" cy="190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Users\Hall\AppData\Local\Microsoft\Windows\INetCache\IE\3MGTJSIX\Valtice_Castle_(2)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312" y="4632828"/>
            <a:ext cx="3168352" cy="223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C:\Users\Hall\AppData\Local\Microsoft\Windows\INetCache\IE\3MGTJSIX\1200px-Januv_hrad,_Ledni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2945502" cy="197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C:\Users\Hall\AppData\Local\Microsoft\Windows\INetCache\IE\0R7EJ7LN\Lesna_castle4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596" y="4538899"/>
            <a:ext cx="2661346" cy="224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C:\Users\Hall\AppData\Local\Microsoft\Windows\INetCache\IE\3MGTJSIX\Buchlov_castle_15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90" y="2933521"/>
            <a:ext cx="3053006" cy="206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5" name="Picture 15" descr="C:\Users\Hall\AppData\Local\Microsoft\Windows\INetCache\IE\3MGTJSIX\8018798427_8d505ba7cd_b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9" y="5028226"/>
            <a:ext cx="2945502" cy="172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9" name="Picture 19" descr="C:\Users\Hall\AppData\Local\Microsoft\Windows\INetCache\IE\3MGTJSIX\1200px-Znojmo_-_hradiště_C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739531"/>
            <a:ext cx="2315516" cy="173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C:\Users\Hall\AppData\Local\Microsoft\Windows\INetCache\IE\5HRX7MKQ\Vranov_nad_Dyjí,_zámek_(01)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3" y="1014145"/>
            <a:ext cx="1782425" cy="176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38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123728" y="404664"/>
            <a:ext cx="3816424" cy="589869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ZOO </a:t>
            </a:r>
            <a:r>
              <a:rPr lang="cs-CZ" sz="1400" dirty="0" err="1" smtClean="0"/>
              <a:t>Hodonín,Brno,Vyškov,Zlín</a:t>
            </a:r>
            <a:endParaRPr lang="cs-CZ" dirty="0"/>
          </a:p>
        </p:txBody>
      </p:sp>
      <p:pic>
        <p:nvPicPr>
          <p:cNvPr id="6146" name="Picture 2" descr="C:\Users\Hall\AppData\Local\Microsoft\Windows\INetCache\IE\IPERNN7W\49243601518_2d0dc73d2b_b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504" y="998727"/>
            <a:ext cx="208823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:\Users\Hall\AppData\Local\Microsoft\Windows\INetCache\IE\5HRX7MKQ\Eulemur_collaris_at_Pilsen_Zoo.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298" y="998727"/>
            <a:ext cx="1300988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C:\Users\Hall\AppData\Local\Microsoft\Windows\INetCache\IE\IPERNN7W\1200px-Zoo_praha_enrichment_orangutan_sumaterský_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599" y="998727"/>
            <a:ext cx="237626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 descr="C:\Users\Hall\AppData\Local\Microsoft\Windows\INetCache\IE\5HRX7MKQ\220px-Vstup_Zoo_Hodonin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34725"/>
            <a:ext cx="2794000" cy="154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C:\Users\Hall\AppData\Local\Microsoft\Windows\INetCache\IE\5HRX7MKQ\Brno,_vchod_do_ZOO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6" y="2609782"/>
            <a:ext cx="2794000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9" name="Picture 15" descr="C:\Users\Hall\AppData\Local\Microsoft\Windows\INetCache\IE\0R7EJ7LN\Pavilion_of_apes_3,_ZOO_Brno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616" y="2623089"/>
            <a:ext cx="2039424" cy="135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1" name="Picture 17" descr="C:\Users\Hall\AppData\Local\Microsoft\Windows\INetCache\IE\5HRX7MKQ\1280px-American_Rhea,_Zoo_Brno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689" y="2624313"/>
            <a:ext cx="1814398" cy="138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C:\Users\Hall\AppData\Local\Microsoft\Windows\INetCache\IE\0R7EJ7LN\Suricate_in_Zoo_Brno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361" y="2664609"/>
            <a:ext cx="2023277" cy="134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5" name="Picture 21" descr="C:\Users\Hall\AppData\Local\Microsoft\Windows\INetCache\IE\0R7EJ7LN\DinoPark_Vyškov,_Vchod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6" y="4004809"/>
            <a:ext cx="2802888" cy="108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8" name="Picture 24" descr="C:\Users\Hall\AppData\Local\Microsoft\Windows\INetCache\IE\3MGTJSIX\Brachiosaurus,_DinoPark_Vyškov[1]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616" y="4013461"/>
            <a:ext cx="1965400" cy="110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9" name="Picture 25" descr="C:\Users\Hall\AppData\Local\Microsoft\Windows\INetCache\IE\0R7EJ7LN\400px-Lemuři_Kata_z_Vyškovského_Zooparku[1]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667" y="4013461"/>
            <a:ext cx="1687704" cy="112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0" name="Picture 26" descr="C:\Users\Hall\AppData\Local\Microsoft\Windows\INetCache\IE\IPERNN7W\800px-Koza_domácí_(zoo_Vyškov-_czech_republic)[1]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871" y="4039724"/>
            <a:ext cx="2238684" cy="112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1" name="Picture 27" descr="C:\Users\Hall\AppData\Local\Microsoft\Windows\INetCache\IE\3MGTJSIX\1200px-Zoo_Zlín_-_main_entrance_01[1]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8" y="5055804"/>
            <a:ext cx="2753032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2" name="Picture 28" descr="C:\Users\Hall\AppData\Local\Microsoft\Windows\INetCache\IE\5HRX7MKQ\Zoo_Zlín,_Yucatan_02[1]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348" y="5117848"/>
            <a:ext cx="1713644" cy="174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3" name="Picture 29" descr="C:\Users\Hall\AppData\Local\Microsoft\Windows\INetCache\IE\IPERNN7W\Zlin_Zoo08_Otaria_byronia[1]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409" y="5140843"/>
            <a:ext cx="2070962" cy="174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6" name="Picture 32" descr="C:\Users\Hall\AppData\Local\Microsoft\Windows\INetCache\IE\0R7EJ7LN\Zlin_Zoo12,_sloní_výběh[1]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757" y="5155641"/>
            <a:ext cx="2372911" cy="16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04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691680" y="44624"/>
            <a:ext cx="4896544" cy="125272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Prušánky </a:t>
            </a:r>
            <a:r>
              <a:rPr lang="cs-CZ" sz="1800" dirty="0" smtClean="0"/>
              <a:t>2230 obyvatel   A</a:t>
            </a:r>
            <a:r>
              <a:rPr lang="cs-CZ" dirty="0" smtClean="0"/>
              <a:t> okolí</a:t>
            </a:r>
            <a:endParaRPr lang="cs-CZ" dirty="0"/>
          </a:p>
        </p:txBody>
      </p:sp>
      <p:pic>
        <p:nvPicPr>
          <p:cNvPr id="7170" name="Picture 2" descr="C:\Users\Hall\AppData\Local\Microsoft\Windows\INetCache\IE\5HRX7MKQ\100px-Prusanky_znak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60648"/>
            <a:ext cx="802977" cy="95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Hall\AppData\Local\Microsoft\Windows\INetCache\IE\IPERNN7W\Prušánky,_kostel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2880320" cy="208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Hall\AppData\Local\Microsoft\Windows\INetCache\IE\5HRX7MKQ\Prušánky-Nechory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24744"/>
            <a:ext cx="268829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Hall\AppData\Local\Microsoft\Windows\INetCache\IE\0R7EJ7LN\250px-RozhlednaNaPodluží1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230" y="1214183"/>
            <a:ext cx="2040988" cy="216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C:\Users\Hall\AppData\Local\Microsoft\Windows\INetCache\IE\IPERNN7W\1280px-Josefov_(HO),_kostel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84984"/>
            <a:ext cx="2483115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C:\Users\Hall\AppData\Local\Microsoft\Windows\INetCache\IE\0R7EJ7LN\254px-Josefov_(HO),_ulice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302571"/>
            <a:ext cx="2896530" cy="147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5" name="Picture 17" descr="C:\Users\Hall\AppData\Local\Microsoft\Windows\INetCache\IE\3MGTJSIX\90px-Josefov_HO_CZ_CoA[1]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139" y="3573017"/>
            <a:ext cx="111458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0" name="Picture 22" descr="C:\Users\Hall\AppData\Local\Microsoft\Windows\INetCache\IE\3MGTJSIX\1200px-Lužice_(HO),_náves_(1)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105" y="4928392"/>
            <a:ext cx="2483768" cy="169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2" name="Picture 24" descr="C:\Users\Hall\AppData\Local\Microsoft\Windows\INetCache\IE\IPERNN7W\Lužice_CoA_HO_CZ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628" y="4985184"/>
            <a:ext cx="1539240" cy="160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5" name="Picture 27" descr="C:\Users\Hall\AppData\Local\Microsoft\Windows\INetCache\IE\IPERNN7W\1200px-Lužice,_okres_Hodonín_-_vlakové_nádraží[1]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56" y="4921116"/>
            <a:ext cx="2903984" cy="169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84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KONEC</a:t>
            </a:r>
            <a:endParaRPr lang="cs-CZ" dirty="0"/>
          </a:p>
        </p:txBody>
      </p:sp>
      <p:pic>
        <p:nvPicPr>
          <p:cNvPr id="8195" name="Picture 3" descr="C:\Users\Hall\AppData\Local\Microsoft\Windows\INetCache\IE\IPERNN7W\Map_Czech_Okres_JihomoravskyKraj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068960"/>
            <a:ext cx="3890194" cy="286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Hall\AppData\Local\Microsoft\Windows\INetCache\IE\IPERNN7W\2004_Zlinsky_kraj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05064"/>
            <a:ext cx="2285714" cy="13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09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127</TotalTime>
  <Words>32</Words>
  <Application>Microsoft Office PowerPoint</Application>
  <PresentationFormat>Předvádění na obrazovce (4:3)</PresentationFormat>
  <Paragraphs>10</Paragraphs>
  <Slides>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Calibri</vt:lpstr>
      <vt:lpstr>Candara</vt:lpstr>
      <vt:lpstr>Symbol</vt:lpstr>
      <vt:lpstr>Vlnění</vt:lpstr>
      <vt:lpstr>Jihomoravský a Zlínský kraj</vt:lpstr>
      <vt:lpstr>KRAJSKÉ MĚSTO BRNO počet obyvatel 381 346</vt:lpstr>
      <vt:lpstr>Okresní města</vt:lpstr>
      <vt:lpstr>ZLÍN počet obyvatel 74 935</vt:lpstr>
      <vt:lpstr>Hrady a Zámky</vt:lpstr>
      <vt:lpstr>ZOO Hodonín,Brno,Vyškov,Zlín</vt:lpstr>
      <vt:lpstr>Prušánky 2230 obyvatel   A okolí</vt:lpstr>
      <vt:lpstr>KONEC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Jihomoravský a Zlínský kraj</dc:title>
  <dc:creator>Hall</dc:creator>
  <cp:lastModifiedBy>info@swnetcz.net</cp:lastModifiedBy>
  <cp:revision>13</cp:revision>
  <dcterms:created xsi:type="dcterms:W3CDTF">2021-01-29T11:13:38Z</dcterms:created>
  <dcterms:modified xsi:type="dcterms:W3CDTF">2021-02-10T12:24:40Z</dcterms:modified>
</cp:coreProperties>
</file>