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D040BF-48F6-4525-BB79-4F57FDD85DA5}" v="1196" dt="2021-01-25T09:29:30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43" d="100"/>
          <a:sy n="43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5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7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91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6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9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71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89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188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8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2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0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70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1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9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4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830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1E5586-8BB5-40F6-96C3-2E87DD7CE5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93805" y="1354668"/>
            <a:ext cx="8204391" cy="2346475"/>
          </a:xfrm>
        </p:spPr>
        <p:txBody>
          <a:bodyPr>
            <a:normAutofit/>
          </a:bodyPr>
          <a:lstStyle/>
          <a:p>
            <a:pPr algn="ctr"/>
            <a:r>
              <a:rPr lang="cs-CZ" sz="6000">
                <a:cs typeface="Calibri Light"/>
              </a:rPr>
              <a:t>Německo</a:t>
            </a:r>
            <a:endParaRPr lang="cs-CZ" sz="600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97137" y="3940629"/>
            <a:ext cx="7197726" cy="124097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Elenka </a:t>
            </a:r>
            <a:r>
              <a:rPr lang="cs-CZ" dirty="0" err="1" smtClean="0"/>
              <a:t>Kankiová</a:t>
            </a:r>
            <a:endParaRPr lang="cs-CZ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832D40-B9E2-4CE7-9E0A-B35591EA2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3810000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3" name="Obrázek 3" descr="Obsah obrázku budova, interiér, stůl, jídlo&#10;&#10;Popis se vygeneroval automaticky.">
            <a:extLst>
              <a:ext uri="{FF2B5EF4-FFF2-40B4-BE49-F238E27FC236}">
                <a16:creationId xmlns:a16="http://schemas.microsoft.com/office/drawing/2014/main" id="{AF850412-6AC5-4F97-9DEF-73DC59EAD9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45" r="21405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98BF0107-3463-486E-B9EE-5A5727B4F7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326105A-C341-4984-A233-753E64B3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135" y="1964267"/>
            <a:ext cx="3254990" cy="2421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Hlavní město Berlín</a:t>
            </a:r>
          </a:p>
        </p:txBody>
      </p:sp>
    </p:spTree>
    <p:extLst>
      <p:ext uri="{BB962C8B-B14F-4D97-AF65-F5344CB8AC3E}">
        <p14:creationId xmlns:p14="http://schemas.microsoft.com/office/powerpoint/2010/main" val="24806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FE86B1-D2FC-43BD-9AF4-CFCAD8DED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PAMÁTKY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C5CF78-1E8C-4925-8460-1A442F0DE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cs typeface="Calibri"/>
              </a:rPr>
              <a:t>Braniborská Brána</a:t>
            </a:r>
            <a:endParaRPr lang="cs-CZ" dirty="0"/>
          </a:p>
        </p:txBody>
      </p:sp>
      <p:pic>
        <p:nvPicPr>
          <p:cNvPr id="7" name="Obrázek 7" descr="Obsah obrázku budova, exteriér, vlak, vsedě&#10;&#10;Popis se vygeneroval automaticky.">
            <a:extLst>
              <a:ext uri="{FF2B5EF4-FFF2-40B4-BE49-F238E27FC236}">
                <a16:creationId xmlns:a16="http://schemas.microsoft.com/office/drawing/2014/main" id="{D6825718-973B-427F-A8EC-FBAE2BA003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41388" y="2866232"/>
            <a:ext cx="4200524" cy="3047999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CE245F8-7D90-42EE-9667-DCCB788ED1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>
                <a:cs typeface="Calibri"/>
              </a:rPr>
              <a:t>Neuschwanstein</a:t>
            </a:r>
            <a:endParaRPr lang="cs-CZ" dirty="0" err="1"/>
          </a:p>
        </p:txBody>
      </p:sp>
      <p:pic>
        <p:nvPicPr>
          <p:cNvPr id="8" name="Obrázek 8" descr="Obsah obrázku sníh, exteriér, hora, vpředu&#10;&#10;Popis se vygeneroval automaticky.">
            <a:extLst>
              <a:ext uri="{FF2B5EF4-FFF2-40B4-BE49-F238E27FC236}">
                <a16:creationId xmlns:a16="http://schemas.microsoft.com/office/drawing/2014/main" id="{A104E271-4241-4F2A-9A7F-23EFD174EC6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933437" y="2870200"/>
            <a:ext cx="4679638" cy="2921000"/>
          </a:xfrm>
        </p:spPr>
      </p:pic>
    </p:spTree>
    <p:extLst>
      <p:ext uri="{BB962C8B-B14F-4D97-AF65-F5344CB8AC3E}">
        <p14:creationId xmlns:p14="http://schemas.microsoft.com/office/powerpoint/2010/main" val="358278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5D082E-32D2-4FF1-8E68-7674BDCC3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ŘEKY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3B4E31-6B9B-4EF4-BA47-1C2000EE0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cs typeface="Calibri"/>
              </a:rPr>
              <a:t>Dunaj (2 850)</a:t>
            </a:r>
            <a:endParaRPr lang="cs-CZ" dirty="0"/>
          </a:p>
        </p:txBody>
      </p:sp>
      <p:pic>
        <p:nvPicPr>
          <p:cNvPr id="7" name="Obrázek 7" descr="Obsah obrázku voda, exteriér, loďka, budova&#10;&#10;Popis se vygeneroval automaticky.">
            <a:extLst>
              <a:ext uri="{FF2B5EF4-FFF2-40B4-BE49-F238E27FC236}">
                <a16:creationId xmlns:a16="http://schemas.microsoft.com/office/drawing/2014/main" id="{311E35EF-E1AF-4EBF-BE13-5AA6EC8CB1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3862" y="2929537"/>
            <a:ext cx="5259387" cy="2861856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9FD76F-ED16-48EF-BFD8-D4F752C0C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>
                <a:cs typeface="Calibri"/>
              </a:rPr>
              <a:t>Labe (1 094)</a:t>
            </a:r>
            <a:endParaRPr lang="cs-CZ" dirty="0"/>
          </a:p>
        </p:txBody>
      </p:sp>
      <p:pic>
        <p:nvPicPr>
          <p:cNvPr id="8" name="Obrázek 8" descr="Obsah obrázku exteriér, voda, most, řeka&#10;&#10;Popis se vygeneroval automaticky.">
            <a:extLst>
              <a:ext uri="{FF2B5EF4-FFF2-40B4-BE49-F238E27FC236}">
                <a16:creationId xmlns:a16="http://schemas.microsoft.com/office/drawing/2014/main" id="{49AF298F-4BF5-467C-B53B-17F26A9DCEE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11069" y="2929731"/>
            <a:ext cx="4381500" cy="2921000"/>
          </a:xfrm>
        </p:spPr>
      </p:pic>
    </p:spTree>
    <p:extLst>
      <p:ext uri="{BB962C8B-B14F-4D97-AF65-F5344CB8AC3E}">
        <p14:creationId xmlns:p14="http://schemas.microsoft.com/office/powerpoint/2010/main" val="239798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E30E63-4871-403B-A317-3428E8ADF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cs-CZ" dirty="0">
                <a:cs typeface="Calibri Light"/>
              </a:rPr>
              <a:t>VLAJKA</a:t>
            </a:r>
            <a:endParaRPr lang="cs-CZ" dirty="0"/>
          </a:p>
        </p:txBody>
      </p:sp>
      <p:pic>
        <p:nvPicPr>
          <p:cNvPr id="4" name="Obrázek 4" descr="Obsah obrázku exteriér, objekt, letící, vlajka&#10;&#10;Popis se vygeneroval automaticky.">
            <a:extLst>
              <a:ext uri="{FF2B5EF4-FFF2-40B4-BE49-F238E27FC236}">
                <a16:creationId xmlns:a16="http://schemas.microsoft.com/office/drawing/2014/main" id="{4F15E636-373B-4A73-A4CE-301274DB09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49" r="26025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07ED834-552E-4EB8-9FB1-F8D8FE32B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7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DD0AA-AB2E-485C-AD27-CCB1F5B7A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52412"/>
            <a:ext cx="10131425" cy="1456267"/>
          </a:xfrm>
        </p:spPr>
        <p:txBody>
          <a:bodyPr/>
          <a:lstStyle/>
          <a:p>
            <a:r>
              <a:rPr lang="cs-CZ" dirty="0">
                <a:cs typeface="Calibri Light"/>
              </a:rPr>
              <a:t>Vánoce v </a:t>
            </a:r>
            <a:r>
              <a:rPr lang="cs-CZ" dirty="0" err="1">
                <a:cs typeface="Calibri Light"/>
              </a:rPr>
              <a:t>německu</a:t>
            </a:r>
            <a:endParaRPr lang="cs-CZ" sz="7200" dirty="0" err="1">
              <a:cs typeface="Calibri Light"/>
            </a:endParaRPr>
          </a:p>
        </p:txBody>
      </p:sp>
      <p:pic>
        <p:nvPicPr>
          <p:cNvPr id="3" name="Obrázek 3" descr="Obsah obrázku budova, vsedě, vpředu, stůl&#10;&#10;Popis se vygeneroval automaticky.">
            <a:extLst>
              <a:ext uri="{FF2B5EF4-FFF2-40B4-BE49-F238E27FC236}">
                <a16:creationId xmlns:a16="http://schemas.microsoft.com/office/drawing/2014/main" id="{09F5FD3B-E55C-4C7D-9793-06BB85175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527" y="258055"/>
            <a:ext cx="4029072" cy="2519984"/>
          </a:xfrm>
          <a:prstGeom prst="rect">
            <a:avLst/>
          </a:prstGeom>
        </p:spPr>
      </p:pic>
      <p:pic>
        <p:nvPicPr>
          <p:cNvPr id="4" name="Obrázek 4" descr="Obsah obrázku stůl, interiér, dort, vsedě&#10;&#10;Popis se vygeneroval automaticky.">
            <a:extLst>
              <a:ext uri="{FF2B5EF4-FFF2-40B4-BE49-F238E27FC236}">
                <a16:creationId xmlns:a16="http://schemas.microsoft.com/office/drawing/2014/main" id="{A98E42FB-25E5-4896-AF9C-7BAAE8812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369" y="1359695"/>
            <a:ext cx="2945606" cy="1959768"/>
          </a:xfrm>
          <a:prstGeom prst="rect">
            <a:avLst/>
          </a:prstGeom>
        </p:spPr>
      </p:pic>
      <p:pic>
        <p:nvPicPr>
          <p:cNvPr id="5" name="Obrázek 5" descr="Obsah obrázku budova, exteriér, vyplněné, noc&#10;&#10;Popis se vygeneroval automaticky.">
            <a:extLst>
              <a:ext uri="{FF2B5EF4-FFF2-40B4-BE49-F238E27FC236}">
                <a16:creationId xmlns:a16="http://schemas.microsoft.com/office/drawing/2014/main" id="{63734918-C016-414B-8D00-C9E6BB66B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68" y="1358168"/>
            <a:ext cx="4326731" cy="2903415"/>
          </a:xfrm>
          <a:prstGeom prst="rect">
            <a:avLst/>
          </a:prstGeom>
        </p:spPr>
      </p:pic>
      <p:pic>
        <p:nvPicPr>
          <p:cNvPr id="6" name="Obrázek 6" descr="Obsah obrázku budova, exteriér, stůl, ulice&#10;&#10;Popis se vygeneroval automaticky.">
            <a:extLst>
              <a:ext uri="{FF2B5EF4-FFF2-40B4-BE49-F238E27FC236}">
                <a16:creationId xmlns:a16="http://schemas.microsoft.com/office/drawing/2014/main" id="{64A2C752-52A1-4951-B745-9FFAF4DE79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69" y="4431508"/>
            <a:ext cx="3529012" cy="2352674"/>
          </a:xfrm>
          <a:prstGeom prst="rect">
            <a:avLst/>
          </a:prstGeom>
        </p:spPr>
      </p:pic>
      <p:pic>
        <p:nvPicPr>
          <p:cNvPr id="7" name="Obrázek 7" descr="Obsah obrázku budova, exteriér, tržiště, obchod&#10;&#10;Popis se vygeneroval automaticky.">
            <a:extLst>
              <a:ext uri="{FF2B5EF4-FFF2-40B4-BE49-F238E27FC236}">
                <a16:creationId xmlns:a16="http://schemas.microsoft.com/office/drawing/2014/main" id="{2E2B3A5B-262A-48CC-A6CC-E3F73C9DD6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2962" y="4107112"/>
            <a:ext cx="3231356" cy="2501401"/>
          </a:xfrm>
          <a:prstGeom prst="rect">
            <a:avLst/>
          </a:prstGeom>
        </p:spPr>
      </p:pic>
      <p:pic>
        <p:nvPicPr>
          <p:cNvPr id="8" name="Obrázek 8" descr="Obsah obrázku život, místnost, interiér, krb&#10;&#10;Popis se vygeneroval automaticky.">
            <a:extLst>
              <a:ext uri="{FF2B5EF4-FFF2-40B4-BE49-F238E27FC236}">
                <a16:creationId xmlns:a16="http://schemas.microsoft.com/office/drawing/2014/main" id="{85BFB567-AF70-48FE-91CC-1BFB235B2A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2931" y="3863810"/>
            <a:ext cx="3707605" cy="245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7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709A45-C6F3-4CEE-AA0F-887FAC5CAE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B2D584-2EFA-4901-924D-815ECD241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33400"/>
            <a:ext cx="10820400" cy="1177092"/>
          </a:xfrm>
        </p:spPr>
        <p:txBody>
          <a:bodyPr anchor="b">
            <a:normAutofit/>
          </a:bodyPr>
          <a:lstStyle/>
          <a:p>
            <a:pPr algn="ctr"/>
            <a:r>
              <a:rPr lang="cs-CZ" sz="4400">
                <a:cs typeface="Calibri Light"/>
              </a:rPr>
              <a:t>Informace o německu</a:t>
            </a:r>
            <a:endParaRPr lang="cs-CZ" sz="44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E963D7-0A73-484A-B8A2-DDBFEA123C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1850077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F1C39F-720A-43BF-A81D-31C8B195B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243892"/>
            <a:ext cx="10820400" cy="354730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000" dirty="0">
                <a:cs typeface="Calibri" panose="020F0502020204030204"/>
              </a:rPr>
              <a:t>Hlavní město Německa je BERLÍN jeho rozloha je 891,8 km čtverečních, má 3,769 obyvatel. Německo má 83,02 milionů obyvatel (2019), jeho rozloha je 357 386 km čtverečních. V Německu je hodně fotbalových klubů já teda znám jen jeden a to je FC BAYERN MUNCHEN. Německo sousedí s: Českou  Republikou, Polskem, Rakouskem, Švýcarskem, Francii, Lucemburskem, Belgii, Nizozemskem, Dánskem. Dohromady sousedí s 9 státy.</a:t>
            </a:r>
          </a:p>
        </p:txBody>
      </p:sp>
    </p:spTree>
    <p:extLst>
      <p:ext uri="{BB962C8B-B14F-4D97-AF65-F5344CB8AC3E}">
        <p14:creationId xmlns:p14="http://schemas.microsoft.com/office/powerpoint/2010/main" val="138026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0DC895F7-4E59-40FB-87DD-ACE47F94C1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3" descr="Obsah obrázku exteriér, tráva, savci, pes&#10;&#10;Popis se vygeneroval automaticky.">
            <a:extLst>
              <a:ext uri="{FF2B5EF4-FFF2-40B4-BE49-F238E27FC236}">
                <a16:creationId xmlns:a16="http://schemas.microsoft.com/office/drawing/2014/main" id="{3EEE93EC-EC21-4BC7-AC20-854DEFCD49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t="7400" b="207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1A4C720E-710D-44F8-A8D7-2BAA61E181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5D22233-5637-44F6-904A-CFFBDC6A2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1964267"/>
            <a:ext cx="7197726" cy="2421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KONEC</a:t>
            </a:r>
            <a:br>
              <a:rPr lang="en-US" sz="4800"/>
            </a:br>
            <a:r>
              <a:rPr lang="en-US" sz="4800"/>
              <a:t>Elen kankiová</a:t>
            </a:r>
          </a:p>
        </p:txBody>
      </p:sp>
    </p:spTree>
    <p:extLst>
      <p:ext uri="{BB962C8B-B14F-4D97-AF65-F5344CB8AC3E}">
        <p14:creationId xmlns:p14="http://schemas.microsoft.com/office/powerpoint/2010/main" val="136120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</Words>
  <Application>Microsoft Office PowerPoint</Application>
  <PresentationFormat>Širokoúhlá obrazovka</PresentationFormat>
  <Paragraphs>14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Celestial</vt:lpstr>
      <vt:lpstr>Německo</vt:lpstr>
      <vt:lpstr>Hlavní město Berlín</vt:lpstr>
      <vt:lpstr>PAMÁTKY</vt:lpstr>
      <vt:lpstr>ŘEKY</vt:lpstr>
      <vt:lpstr>VLAJKA</vt:lpstr>
      <vt:lpstr>Vánoce v německu</vt:lpstr>
      <vt:lpstr>Informace o německu</vt:lpstr>
      <vt:lpstr>KONEC Elen kankiová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Trechova</dc:creator>
  <cp:lastModifiedBy>info@swnetcz.net</cp:lastModifiedBy>
  <cp:revision>172</cp:revision>
  <dcterms:created xsi:type="dcterms:W3CDTF">2021-01-25T08:50:54Z</dcterms:created>
  <dcterms:modified xsi:type="dcterms:W3CDTF">2021-02-01T20:39:40Z</dcterms:modified>
</cp:coreProperties>
</file>