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90" autoAdjust="0"/>
  </p:normalViewPr>
  <p:slideViewPr>
    <p:cSldViewPr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89F28-EFC6-4E10-B9E5-C7BCB2A07633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66936-4E61-4BE6-A93D-86097B428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71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6936-4E61-4BE6-A93D-86097B4283D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46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96E554-A09D-42C9-B69D-9800BEF2E59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image" Target="../media/image22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276052"/>
          </a:xfrm>
        </p:spPr>
        <p:txBody>
          <a:bodyPr/>
          <a:lstStyle/>
          <a:p>
            <a:r>
              <a:rPr lang="cs-CZ" dirty="0" smtClean="0"/>
              <a:t>Jihomoravský a Zlínský kraj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Monika Ryšková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2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7144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KRAJSKÉ MĚSTO BRNO </a:t>
            </a:r>
            <a:r>
              <a:rPr lang="cs-CZ" sz="2000" dirty="0" smtClean="0"/>
              <a:t>počet obyvatel 381 346</a:t>
            </a:r>
            <a:endParaRPr lang="cs-CZ" dirty="0"/>
          </a:p>
        </p:txBody>
      </p:sp>
      <p:pic>
        <p:nvPicPr>
          <p:cNvPr id="1026" name="Picture 2" descr="C:\Users\Hall\AppData\Local\Microsoft\Windows\INetCache\IE\5HRX7MKQ\1200px-Brno_Montage_II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2443"/>
            <a:ext cx="4968552" cy="51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ll\AppData\Local\Microsoft\Windows\INetCache\IE\0R7EJ7LN\1200px-Brno_Montage_IV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600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5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347048" cy="786416"/>
          </a:xfrm>
        </p:spPr>
        <p:txBody>
          <a:bodyPr/>
          <a:lstStyle/>
          <a:p>
            <a:r>
              <a:rPr lang="cs-CZ" dirty="0" smtClean="0"/>
              <a:t>Okresní města</a:t>
            </a:r>
            <a:endParaRPr lang="cs-CZ" dirty="0"/>
          </a:p>
        </p:txBody>
      </p:sp>
      <p:pic>
        <p:nvPicPr>
          <p:cNvPr id="2051" name="Picture 3" descr="C:\Users\Hall\AppData\Local\Microsoft\Windows\INetCache\IE\IPERNN7W\Hodonin_-_Town_center_-_2007073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62732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all\AppData\Local\Microsoft\Windows\INetCache\IE\0R7EJ7LN\Břeclav_church_of_st_wencesla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297820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all\AppData\Local\Microsoft\Windows\INetCache\IE\3MGTJSIX\1200px-Blansko_(panorama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43" y="1655930"/>
            <a:ext cx="2903984" cy="21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all\AppData\Local\Microsoft\Windows\INetCache\IE\5HRX7MKQ\Předměstí_Vyškov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2059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all\AppData\Local\Microsoft\Windows\INetCache\IE\3MGTJSIX\1200px-Znojmo_castl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57777"/>
            <a:ext cx="4565104" cy="25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472608" cy="792088"/>
          </a:xfrm>
        </p:spPr>
        <p:txBody>
          <a:bodyPr/>
          <a:lstStyle/>
          <a:p>
            <a:r>
              <a:rPr lang="cs-CZ" dirty="0" smtClean="0"/>
              <a:t>ZLÍN </a:t>
            </a:r>
            <a:r>
              <a:rPr lang="cs-CZ" sz="2000" dirty="0" smtClean="0"/>
              <a:t>počet obyvatel 74 935</a:t>
            </a:r>
            <a:endParaRPr lang="cs-CZ" dirty="0"/>
          </a:p>
        </p:txBody>
      </p:sp>
      <p:pic>
        <p:nvPicPr>
          <p:cNvPr id="3074" name="Picture 2" descr="C:\Users\Hall\AppData\Local\Microsoft\Windows\INetCache\IE\3MGTJSIX\1200px-Zlin-CZ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87863"/>
            <a:ext cx="3560346" cy="27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all\AppData\Local\Microsoft\Windows\INetCache\IE\5HRX7MKQ\1200px-Zlin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9" y="1498099"/>
            <a:ext cx="3292957" cy="21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all\AppData\Local\Microsoft\Windows\INetCache\IE\3MGTJSIX\1920px-20150531_130939_stitch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60502"/>
            <a:ext cx="4956449" cy="24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Hall\AppData\Local\Microsoft\Windows\INetCache\IE\IPERNN7W\Lázeňský_dům_Jurkovičův_(Luhačovice),_Lázeňské_nám._109,_Luhačovice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12918"/>
            <a:ext cx="4321207" cy="28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4365103"/>
            <a:ext cx="6364229" cy="176105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4608512" cy="936104"/>
          </a:xfrm>
        </p:spPr>
        <p:txBody>
          <a:bodyPr/>
          <a:lstStyle/>
          <a:p>
            <a:r>
              <a:rPr lang="cs-CZ" dirty="0" smtClean="0"/>
              <a:t>Hrady a Zámky</a:t>
            </a:r>
            <a:endParaRPr lang="cs-CZ" dirty="0"/>
          </a:p>
        </p:txBody>
      </p:sp>
      <p:pic>
        <p:nvPicPr>
          <p:cNvPr id="5122" name="Picture 2" descr="C:\Users\Hall\AppData\Local\Microsoft\Windows\INetCache\IE\5HRX7MKQ\1200px-Zámek_Lednice_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01" y="260648"/>
            <a:ext cx="38079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ll\AppData\Local\Microsoft\Windows\INetCache\IE\IPERNN7W\1200px-Milotice,_Czech_Republic_(château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84" y="2636912"/>
            <a:ext cx="3470180" cy="19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Hall\AppData\Local\Microsoft\Windows\INetCache\IE\3MGTJSIX\Valtice_Castle_(2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12" y="4632828"/>
            <a:ext cx="3168352" cy="22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Hall\AppData\Local\Microsoft\Windows\INetCache\IE\3MGTJSIX\1200px-Januv_hrad,_Ledni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945502" cy="19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Hall\AppData\Local\Microsoft\Windows\INetCache\IE\0R7EJ7LN\Lesna_castle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96" y="4538899"/>
            <a:ext cx="2661346" cy="22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Hall\AppData\Local\Microsoft\Windows\INetCache\IE\3MGTJSIX\Buchlov_castle_1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0" y="2933521"/>
            <a:ext cx="3053006" cy="20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Hall\AppData\Local\Microsoft\Windows\INetCache\IE\3MGTJSIX\8018798427_8d505ba7cd_b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" y="5028226"/>
            <a:ext cx="2945502" cy="17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:\Users\Hall\AppData\Local\Microsoft\Windows\INetCache\IE\3MGTJSIX\1200px-Znojmo_-_hradiště_C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39531"/>
            <a:ext cx="2315516" cy="17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C:\Users\Hall\AppData\Local\Microsoft\Windows\INetCache\IE\5HRX7MKQ\Vranov_nad_Dyjí,_zámek_(01)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014145"/>
            <a:ext cx="1782425" cy="17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23728" y="404664"/>
            <a:ext cx="3816424" cy="58986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ZOO </a:t>
            </a:r>
            <a:r>
              <a:rPr lang="cs-CZ" sz="1400" dirty="0" err="1" smtClean="0"/>
              <a:t>Hodonín,Brno,Vyškov,Zlín</a:t>
            </a:r>
            <a:endParaRPr lang="cs-CZ" dirty="0"/>
          </a:p>
        </p:txBody>
      </p:sp>
      <p:pic>
        <p:nvPicPr>
          <p:cNvPr id="6146" name="Picture 2" descr="C:\Users\Hall\AppData\Local\Microsoft\Windows\INetCache\IE\IPERNN7W\49243601518_2d0dc73d2b_b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04" y="998727"/>
            <a:ext cx="20882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Hall\AppData\Local\Microsoft\Windows\INetCache\IE\5HRX7MKQ\Eulemur_collaris_at_Pilsen_Zoo.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98" y="998727"/>
            <a:ext cx="130098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Hall\AppData\Local\Microsoft\Windows\INetCache\IE\IPERNN7W\1200px-Zoo_praha_enrichment_orangutan_sumaterský_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99" y="998727"/>
            <a:ext cx="237626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Hall\AppData\Local\Microsoft\Windows\INetCache\IE\5HRX7MKQ\220px-Vstup_Zoo_Hodoni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4725"/>
            <a:ext cx="2794000" cy="15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Hall\AppData\Local\Microsoft\Windows\INetCache\IE\5HRX7MKQ\Brno,_vchod_do_ZOO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" y="2609782"/>
            <a:ext cx="27940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Hall\AppData\Local\Microsoft\Windows\INetCache\IE\0R7EJ7LN\Pavilion_of_apes_3,_ZOO_Brno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16" y="2623089"/>
            <a:ext cx="2039424" cy="135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Hall\AppData\Local\Microsoft\Windows\INetCache\IE\5HRX7MKQ\1280px-American_Rhea,_Zoo_Brno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689" y="2624313"/>
            <a:ext cx="1814398" cy="13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Hall\AppData\Local\Microsoft\Windows\INetCache\IE\0R7EJ7LN\Suricate_in_Zoo_Brno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61" y="2664609"/>
            <a:ext cx="2023277" cy="13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Hall\AppData\Local\Microsoft\Windows\INetCache\IE\0R7EJ7LN\DinoPark_Vyškov,_Vchod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" y="4004809"/>
            <a:ext cx="2802888" cy="108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C:\Users\Hall\AppData\Local\Microsoft\Windows\INetCache\IE\3MGTJSIX\Brachiosaurus,_DinoPark_Vyškov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16" y="4013461"/>
            <a:ext cx="1965400" cy="11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C:\Users\Hall\AppData\Local\Microsoft\Windows\INetCache\IE\0R7EJ7LN\400px-Lemuři_Kata_z_Vyškovského_Zooparku[1]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67" y="4013461"/>
            <a:ext cx="1687704" cy="11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C:\Users\Hall\AppData\Local\Microsoft\Windows\INetCache\IE\IPERNN7W\800px-Koza_domácí_(zoo_Vyškov-_czech_republic)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71" y="4039724"/>
            <a:ext cx="2238684" cy="11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 descr="C:\Users\Hall\AppData\Local\Microsoft\Windows\INetCache\IE\3MGTJSIX\1200px-Zoo_Zlín_-_main_entrance_01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" y="5055804"/>
            <a:ext cx="275303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C:\Users\Hall\AppData\Local\Microsoft\Windows\INetCache\IE\5HRX7MKQ\Zoo_Zlín,_Yucatan_02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48" y="5117848"/>
            <a:ext cx="1713644" cy="17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C:\Users\Hall\AppData\Local\Microsoft\Windows\INetCache\IE\IPERNN7W\Zlin_Zoo08_Otaria_byronia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09" y="5140843"/>
            <a:ext cx="207096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C:\Users\Hall\AppData\Local\Microsoft\Windows\INetCache\IE\0R7EJ7LN\Zlin_Zoo12,_sloní_výběh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57" y="5155641"/>
            <a:ext cx="2372911" cy="16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91680" y="44624"/>
            <a:ext cx="4896544" cy="12527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Prušánky </a:t>
            </a:r>
            <a:r>
              <a:rPr lang="cs-CZ" sz="1800" dirty="0" smtClean="0"/>
              <a:t>2230 obyvatel   A</a:t>
            </a:r>
            <a:r>
              <a:rPr lang="cs-CZ" dirty="0" smtClean="0"/>
              <a:t> okolí</a:t>
            </a:r>
            <a:endParaRPr lang="cs-CZ" dirty="0"/>
          </a:p>
        </p:txBody>
      </p:sp>
      <p:pic>
        <p:nvPicPr>
          <p:cNvPr id="7170" name="Picture 2" descr="C:\Users\Hall\AppData\Local\Microsoft\Windows\INetCache\IE\5HRX7MKQ\100px-Prusanky_zna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802977" cy="9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all\AppData\Local\Microsoft\Windows\INetCache\IE\IPERNN7W\Prušánky,_kostel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880320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all\AppData\Local\Microsoft\Windows\INetCache\IE\5HRX7MKQ\Prušánky-Nechory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Hall\AppData\Local\Microsoft\Windows\INetCache\IE\0R7EJ7LN\250px-RozhlednaNaPodluží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30" y="1214183"/>
            <a:ext cx="2040988" cy="2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Hall\AppData\Local\Microsoft\Windows\INetCache\IE\IPERNN7W\1280px-Josefov_(HO),_kostel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48311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Hall\AppData\Local\Microsoft\Windows\INetCache\IE\0R7EJ7LN\254px-Josefov_(HO),_ulice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02571"/>
            <a:ext cx="2896530" cy="14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C:\Users\Hall\AppData\Local\Microsoft\Windows\INetCache\IE\3MGTJSIX\90px-Josefov_HO_CZ_CoA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39" y="3573017"/>
            <a:ext cx="111458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C:\Users\Hall\AppData\Local\Microsoft\Windows\INetCache\IE\3MGTJSIX\1200px-Lužice_(HO),_náves_(1)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5" y="4928392"/>
            <a:ext cx="2483768" cy="16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C:\Users\Hall\AppData\Local\Microsoft\Windows\INetCache\IE\IPERNN7W\Lužice_CoA_HO_CZ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28" y="4985184"/>
            <a:ext cx="1539240" cy="16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7" descr="C:\Users\Hall\AppData\Local\Microsoft\Windows\INetCache\IE\IPERNN7W\1200px-Lužice,_okres_Hodonín_-_vlakové_nádraží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6" y="4921116"/>
            <a:ext cx="2903984" cy="16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pic>
        <p:nvPicPr>
          <p:cNvPr id="8195" name="Picture 3" descr="C:\Users\Hall\AppData\Local\Microsoft\Windows\INetCache\IE\IPERNN7W\Map_Czech_Okres_JihomoravskyKraj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3890194" cy="28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Hall\AppData\Local\Microsoft\Windows\INetCache\IE\IPERNN7W\2004_Zlinsky_kraj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2285714" cy="13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</TotalTime>
  <Words>32</Words>
  <Application>Microsoft Office PowerPoint</Application>
  <PresentationFormat>Předvádění na obrazovce (4:3)</PresentationFormat>
  <Paragraphs>10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Calibri</vt:lpstr>
      <vt:lpstr>Candara</vt:lpstr>
      <vt:lpstr>Symbol</vt:lpstr>
      <vt:lpstr>Vlnění</vt:lpstr>
      <vt:lpstr>Jihomoravský a Zlínský kraj</vt:lpstr>
      <vt:lpstr>KRAJSKÉ MĚSTO BRNO počet obyvatel 381 346</vt:lpstr>
      <vt:lpstr>Okresní města</vt:lpstr>
      <vt:lpstr>ZLÍN počet obyvatel 74 935</vt:lpstr>
      <vt:lpstr>Hrady a Zámky</vt:lpstr>
      <vt:lpstr>ZOO Hodonín,Brno,Vyškov,Zlín</vt:lpstr>
      <vt:lpstr>Prušánky 2230 obyvatel   A okolí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Jihomoravský a Zlínský kraj</dc:title>
  <dc:creator>Hall</dc:creator>
  <cp:lastModifiedBy>info@swnetcz.net</cp:lastModifiedBy>
  <cp:revision>13</cp:revision>
  <dcterms:created xsi:type="dcterms:W3CDTF">2021-01-29T11:13:38Z</dcterms:created>
  <dcterms:modified xsi:type="dcterms:W3CDTF">2021-02-01T20:51:20Z</dcterms:modified>
</cp:coreProperties>
</file>