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90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d51bac1e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d51bac1e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d51bac1e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bd51bac1e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d51bac1e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d51bac1e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d51bac1e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bd51bac1e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d51bac1e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bd51bac1e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d76be848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d76be848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d51bac1e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bd51bac1e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bd76be848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bd76be848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bd76be848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bd76be848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d51bac1e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bd51bac1e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d51bac1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d51bac1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d51bac1e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d51bac1e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d51bac1e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d51bac1e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bd51bac1e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bd51bac1e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bd51bac1e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bd51bac1e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d51bac1e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d51bac1e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d51bac1e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d51bac1e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d51bac1e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d51bac1e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d51bac1e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bd51bac1e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7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Olomoucký kraj</a:t>
            </a:r>
            <a:endParaRPr b="1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355" y="1714500"/>
            <a:ext cx="2321298" cy="27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188900" y="0"/>
            <a:ext cx="340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Jeseník - lázně</a:t>
            </a: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3750" y="688850"/>
            <a:ext cx="6192600" cy="409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154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Priessnitzovy lázně</a:t>
            </a: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588" y="745060"/>
            <a:ext cx="8770825" cy="4231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3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Vzpomeneš si, čím jsou významná města na mapě?</a:t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400" y="-840950"/>
            <a:ext cx="5201325" cy="598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169500"/>
            <a:ext cx="103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Řeky</a:t>
            </a: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03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Morava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Bečva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Odra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Desná</a:t>
            </a: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7797000" y="1152475"/>
            <a:ext cx="103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Haná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Romže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Oskava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775" y="-136125"/>
            <a:ext cx="4042126" cy="5415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25"/>
          <p:cNvCxnSpPr/>
          <p:nvPr/>
        </p:nvCxnSpPr>
        <p:spPr>
          <a:xfrm>
            <a:off x="1255250" y="1438950"/>
            <a:ext cx="2082000" cy="87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2" name="Google Shape;142;p25"/>
          <p:cNvCxnSpPr/>
          <p:nvPr/>
        </p:nvCxnSpPr>
        <p:spPr>
          <a:xfrm flipH="1">
            <a:off x="4653500" y="1546100"/>
            <a:ext cx="3138300" cy="298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3" name="Google Shape;143;p25"/>
          <p:cNvCxnSpPr/>
          <p:nvPr/>
        </p:nvCxnSpPr>
        <p:spPr>
          <a:xfrm flipH="1">
            <a:off x="3796475" y="2342125"/>
            <a:ext cx="4133100" cy="130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4" name="Google Shape;144;p25"/>
          <p:cNvCxnSpPr/>
          <p:nvPr/>
        </p:nvCxnSpPr>
        <p:spPr>
          <a:xfrm rot="10800000">
            <a:off x="4255725" y="2280825"/>
            <a:ext cx="3582000" cy="101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5" name="Google Shape;145;p25"/>
          <p:cNvCxnSpPr/>
          <p:nvPr/>
        </p:nvCxnSpPr>
        <p:spPr>
          <a:xfrm rot="10800000" flipH="1">
            <a:off x="1148100" y="2250400"/>
            <a:ext cx="2525700" cy="195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" name="Google Shape;146;p25"/>
          <p:cNvCxnSpPr/>
          <p:nvPr/>
        </p:nvCxnSpPr>
        <p:spPr>
          <a:xfrm rot="10800000" flipH="1">
            <a:off x="995025" y="3107625"/>
            <a:ext cx="4056600" cy="18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p25"/>
          <p:cNvCxnSpPr/>
          <p:nvPr/>
        </p:nvCxnSpPr>
        <p:spPr>
          <a:xfrm>
            <a:off x="1194025" y="2372750"/>
            <a:ext cx="3704700" cy="15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E6B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title"/>
          </p:nvPr>
        </p:nvSpPr>
        <p:spPr>
          <a:xfrm>
            <a:off x="219875" y="154175"/>
            <a:ext cx="144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Pohoří</a:t>
            </a:r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400" y="-80201"/>
            <a:ext cx="7071900" cy="53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E6B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11700" y="45675"/>
            <a:ext cx="487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Praděd - nejvyšší hora Moravy</a:t>
            </a:r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00" y="618375"/>
            <a:ext cx="7980601" cy="448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311700" y="1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CHKO: Jeseníky</a:t>
            </a:r>
            <a:endParaRPr/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900" y="695575"/>
            <a:ext cx="7547550" cy="48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311700" y="169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CHKO: Litovelské Pomoraví</a:t>
            </a:r>
            <a:endParaRPr/>
          </a:p>
        </p:txBody>
      </p:sp>
      <p:pic>
        <p:nvPicPr>
          <p:cNvPr id="173" name="Google Shape;1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550" y="742175"/>
            <a:ext cx="6891883" cy="455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Kam na výlet v Olomouckém kraji?</a:t>
            </a:r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Bouzov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Helfštýn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Velké Losiny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Svatý Kopeček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Javoříčské a Mladočeské jeskyně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Sloup Nejsvětější trojice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145800" y="242225"/>
            <a:ext cx="363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 kterými kraji sousedí?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000" y="912955"/>
            <a:ext cx="6715425" cy="38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13" y="0"/>
            <a:ext cx="68579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378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Napiš co nejvíce měst Olomouckého kraje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900" y="-329112"/>
            <a:ext cx="7735626" cy="58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143325" y="92950"/>
            <a:ext cx="37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Krajské město: Olomouc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Morový sloup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Radnice s orlojem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350" y="678438"/>
            <a:ext cx="6558650" cy="43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97400" y="0"/>
            <a:ext cx="340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Kostel sv. Václava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650" y="572700"/>
            <a:ext cx="6521224" cy="43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403550" y="275550"/>
            <a:ext cx="340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Prostějov - móda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175" y="848813"/>
            <a:ext cx="7153277" cy="402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155850" y="244925"/>
            <a:ext cx="447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Přerov - železniční uzel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50" y="999938"/>
            <a:ext cx="8832299" cy="37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188900" y="0"/>
            <a:ext cx="340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Hranice - propast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900" y="751314"/>
            <a:ext cx="8766200" cy="421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188900" y="0"/>
            <a:ext cx="340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Šumperk</a:t>
            </a: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799" y="572700"/>
            <a:ext cx="6331224" cy="422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Microsoft Office PowerPoint</Application>
  <PresentationFormat>Předvádění na obrazovce (16:9)</PresentationFormat>
  <Paragraphs>38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2" baseType="lpstr">
      <vt:lpstr>Arial</vt:lpstr>
      <vt:lpstr>Simple Light</vt:lpstr>
      <vt:lpstr>Olomoucký kraj</vt:lpstr>
      <vt:lpstr>S kterými kraji sousedí?</vt:lpstr>
      <vt:lpstr>Napiš co nejvíce měst Olomouckého kraje</vt:lpstr>
      <vt:lpstr>Krajské město: Olomouc</vt:lpstr>
      <vt:lpstr>Kostel sv. Václava</vt:lpstr>
      <vt:lpstr>Prostějov - móda</vt:lpstr>
      <vt:lpstr>Přerov - železniční uzel</vt:lpstr>
      <vt:lpstr>Hranice - propast</vt:lpstr>
      <vt:lpstr>Šumperk</vt:lpstr>
      <vt:lpstr>Jeseník - lázně</vt:lpstr>
      <vt:lpstr>Priessnitzovy lázně</vt:lpstr>
      <vt:lpstr>Prezentace aplikace PowerPoint</vt:lpstr>
      <vt:lpstr>Řeky</vt:lpstr>
      <vt:lpstr>Pohoří</vt:lpstr>
      <vt:lpstr>Praděd - nejvyšší hora Moravy</vt:lpstr>
      <vt:lpstr>CHKO: Jeseníky</vt:lpstr>
      <vt:lpstr>CHKO: Litovelské Pomoraví</vt:lpstr>
      <vt:lpstr>Kam na výlet v Olomouckém kraji?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Olomoucký kraj</dc:title>
  <dc:creator>Trechova</dc:creator>
  <cp:lastModifiedBy>info@swnetcz.net</cp:lastModifiedBy>
  <cp:revision>2</cp:revision>
  <dcterms:modified xsi:type="dcterms:W3CDTF">2021-02-17T20:16:37Z</dcterms:modified>
</cp:coreProperties>
</file>