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99EA4-548B-4DCB-BF13-1AA771A7DE23}" v="1050" dt="2021-01-22T11:32:39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3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8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1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2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2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6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2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4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6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Slovensko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Verunka </a:t>
            </a:r>
            <a:r>
              <a:rPr lang="cs-CZ" dirty="0" err="1">
                <a:cs typeface="Calibri"/>
              </a:rPr>
              <a:t>Benadová</a:t>
            </a:r>
            <a:r>
              <a:rPr lang="cs-CZ" dirty="0">
                <a:cs typeface="Calibri"/>
              </a:rPr>
              <a:t> 4.A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58DB81C-28A7-4319-9903-D917CE45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92" y="4325249"/>
            <a:ext cx="3922144" cy="22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DFA1A-0350-45AA-A525-1988904F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96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cs-CZ">
                <a:solidFill>
                  <a:schemeClr val="accent1">
                    <a:lumMod val="75000"/>
                  </a:schemeClr>
                </a:solidFill>
                <a:cs typeface="Calibri Light"/>
              </a:rPr>
              <a:t>Hlavní </a:t>
            </a:r>
            <a:r>
              <a:rPr lang="cs-CZ">
                <a:solidFill>
                  <a:srgbClr val="00B050"/>
                </a:solidFill>
                <a:cs typeface="Calibri Light"/>
              </a:rPr>
              <a:t>město</a:t>
            </a:r>
            <a:r>
              <a:rPr lang="cs-CZ">
                <a:solidFill>
                  <a:srgbClr val="FF0000"/>
                </a:solidFill>
                <a:cs typeface="Calibri Light"/>
              </a:rPr>
              <a:t> </a:t>
            </a:r>
            <a:r>
              <a:rPr lang="cs-CZ">
                <a:solidFill>
                  <a:srgbClr val="7030A0"/>
                </a:solidFill>
                <a:cs typeface="Calibri Light"/>
              </a:rPr>
              <a:t>Slovenska </a:t>
            </a:r>
            <a:endParaRPr lang="cs-CZ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B2918-1406-4CA6-BF7F-285249F3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1178644"/>
            <a:ext cx="11133826" cy="5314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cs-CZ" sz="2000">
                <a:cs typeface="Calibri" panose="020F0502020204030204"/>
              </a:rPr>
              <a:t>Je Bratislava</a:t>
            </a:r>
          </a:p>
          <a:p>
            <a:pPr marL="457200" indent="-457200"/>
            <a:r>
              <a:rPr lang="cs-CZ" sz="2000">
                <a:ea typeface="+mn-lt"/>
                <a:cs typeface="+mn-lt"/>
              </a:rPr>
              <a:t>Symbolem Bratislavy je Bratislavský hrad se čtyřmi věžemi v rozích a nádvořím uprostřed</a:t>
            </a:r>
            <a:endParaRPr lang="cs-CZ" sz="2000" dirty="0">
              <a:cs typeface="Calibri"/>
            </a:endParaRPr>
          </a:p>
          <a:p>
            <a:pPr marL="457200" indent="-457200"/>
            <a:r>
              <a:rPr lang="cs-CZ" sz="2000">
                <a:ea typeface="+mn-lt"/>
                <a:cs typeface="+mn-lt"/>
              </a:rPr>
              <a:t>Rozkládá se na obou březích Dunaje(řeky)</a:t>
            </a:r>
            <a:endParaRPr lang="cs-CZ" sz="2000" dirty="0">
              <a:cs typeface="Calibri"/>
            </a:endParaRPr>
          </a:p>
          <a:p>
            <a:pPr marL="457200" indent="-457200"/>
            <a:r>
              <a:rPr lang="cs-CZ" sz="2000">
                <a:cs typeface="Calibri"/>
              </a:rPr>
              <a:t>Počet obyvatel : </a:t>
            </a:r>
            <a:r>
              <a:rPr lang="cs-CZ" sz="2000" b="1">
                <a:ea typeface="+mn-lt"/>
                <a:cs typeface="+mn-lt"/>
              </a:rPr>
              <a:t>429 564</a:t>
            </a:r>
            <a:endParaRPr lang="cs-CZ" sz="2000" b="1">
              <a:cs typeface="Calibri"/>
            </a:endParaRPr>
          </a:p>
          <a:p>
            <a:pPr marL="0" indent="0">
              <a:buNone/>
            </a:pPr>
            <a:endParaRPr lang="cs-CZ" sz="2000" dirty="0">
              <a:solidFill>
                <a:srgbClr val="00B050"/>
              </a:solidFill>
              <a:cs typeface="Calibri"/>
            </a:endParaRPr>
          </a:p>
          <a:p>
            <a:pPr marL="0" indent="0">
              <a:buNone/>
            </a:pPr>
            <a:r>
              <a:rPr lang="cs-CZ" b="1" i="1">
                <a:cs typeface="Calibri"/>
              </a:rPr>
              <a:t>                  znak</a:t>
            </a:r>
            <a:endParaRPr lang="cs-CZ" b="1" i="1" dirty="0">
              <a:cs typeface="Calibri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B95C668E-E3AD-43EF-BECE-D3716F24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0" y="3836398"/>
            <a:ext cx="1722408" cy="2003169"/>
          </a:xfrm>
          <a:prstGeom prst="rect">
            <a:avLst/>
          </a:prstGeom>
        </p:spPr>
      </p:pic>
      <p:pic>
        <p:nvPicPr>
          <p:cNvPr id="9" name="Obrázek 9" descr="Obsah obrázku exteriér, vlak, voda, hora&#10;&#10;Popis se vygeneroval automaticky.">
            <a:extLst>
              <a:ext uri="{FF2B5EF4-FFF2-40B4-BE49-F238E27FC236}">
                <a16:creationId xmlns:a16="http://schemas.microsoft.com/office/drawing/2014/main" id="{A684D182-05C4-4316-BB4D-DCAABF62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551" y="3206534"/>
            <a:ext cx="6351916" cy="28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E19C4-61C3-49E6-B47B-A04DA43F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98253"/>
            <a:ext cx="10018713" cy="904335"/>
          </a:xfrm>
        </p:spPr>
        <p:txBody>
          <a:bodyPr/>
          <a:lstStyle/>
          <a:p>
            <a:r>
              <a:rPr lang="cs-CZ"/>
              <a:t>PREZIDENT Slovenska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74E71-897B-40CE-9732-6DADFDA92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67" y="1229264"/>
            <a:ext cx="11643354" cy="5280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Prezident Slovenské republiky je hlavou Slovenské republiky</a:t>
            </a:r>
          </a:p>
          <a:p>
            <a:pPr>
              <a:buClr>
                <a:srgbClr val="1287C3"/>
              </a:buClr>
            </a:pPr>
            <a:r>
              <a:rPr lang="cs-CZ"/>
              <a:t>Jméno: </a:t>
            </a:r>
            <a:r>
              <a:rPr lang="cs-CZ" b="1">
                <a:ea typeface="+mn-lt"/>
                <a:cs typeface="+mn-lt"/>
              </a:rPr>
              <a:t>Zuzana Čaputová</a:t>
            </a:r>
            <a:endParaRPr lang="cs-CZ"/>
          </a:p>
          <a:p>
            <a:pPr>
              <a:buClr>
                <a:srgbClr val="1287C3"/>
              </a:buClr>
            </a:pPr>
            <a:r>
              <a:rPr lang="cs-CZ"/>
              <a:t>Nastoupila od roku </a:t>
            </a:r>
            <a:r>
              <a:rPr lang="cs-CZ" b="1">
                <a:ea typeface="+mn-lt"/>
                <a:cs typeface="+mn-lt"/>
              </a:rPr>
              <a:t>15. června 2019</a:t>
            </a:r>
          </a:p>
          <a:p>
            <a:pPr>
              <a:buClr>
                <a:srgbClr val="1287C3"/>
              </a:buClr>
            </a:pPr>
            <a:r>
              <a:rPr lang="cs-CZ"/>
              <a:t>Narození : </a:t>
            </a:r>
            <a:r>
              <a:rPr lang="cs-CZ" b="1"/>
              <a:t>21.června 1973 v Bratislavě v Československu</a:t>
            </a:r>
          </a:p>
          <a:p>
            <a:pPr>
              <a:buClr>
                <a:srgbClr val="1287C3"/>
              </a:buClr>
            </a:pPr>
            <a:endParaRPr lang="cs-CZ" i="1" dirty="0"/>
          </a:p>
          <a:p>
            <a:pPr marL="0" indent="0">
              <a:buClr>
                <a:srgbClr val="1287C3"/>
              </a:buClr>
              <a:buNone/>
            </a:pPr>
            <a:r>
              <a:rPr lang="cs-CZ" i="1"/>
              <a:t>              Její podpis                                                                                                             Znak prezidenta</a:t>
            </a:r>
            <a:endParaRPr lang="cs-CZ"/>
          </a:p>
          <a:p>
            <a:pPr marL="0" indent="0">
              <a:buClr>
                <a:srgbClr val="1287C3"/>
              </a:buClr>
              <a:buNone/>
            </a:pPr>
            <a:endParaRPr lang="cs-CZ" i="1" dirty="0"/>
          </a:p>
        </p:txBody>
      </p:sp>
      <p:pic>
        <p:nvPicPr>
          <p:cNvPr id="4" name="Obrázek 4" descr="Obsah obrázku kreslení, podepsat&#10;&#10;Popis se vygeneroval automaticky.">
            <a:extLst>
              <a:ext uri="{FF2B5EF4-FFF2-40B4-BE49-F238E27FC236}">
                <a16:creationId xmlns:a16="http://schemas.microsoft.com/office/drawing/2014/main" id="{0EA82237-DEBC-4B1D-98F1-5CA01A0E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241" y="4318599"/>
            <a:ext cx="1613858" cy="1628235"/>
          </a:xfrm>
          <a:prstGeom prst="rect">
            <a:avLst/>
          </a:prstGeom>
        </p:spPr>
      </p:pic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89A2967F-0B41-4080-A7AD-DAB150E0A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0" y="4366313"/>
            <a:ext cx="2225615" cy="1604692"/>
          </a:xfrm>
          <a:prstGeom prst="rect">
            <a:avLst/>
          </a:prstGeom>
        </p:spPr>
      </p:pic>
      <p:pic>
        <p:nvPicPr>
          <p:cNvPr id="10" name="Obrázek 10" descr="Obsah obrázku osoba, žena, oblečení, držení&#10;&#10;Popis se vygeneroval automaticky.">
            <a:extLst>
              <a:ext uri="{FF2B5EF4-FFF2-40B4-BE49-F238E27FC236}">
                <a16:creationId xmlns:a16="http://schemas.microsoft.com/office/drawing/2014/main" id="{82749ECE-92BF-4066-A196-81C1BBA44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472" y="3653646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34E35FFA-24D5-4983-BC06-A895F5CB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71" y="1452851"/>
            <a:ext cx="9615576" cy="468554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D4828689-AC90-4AB3-80CE-B765ADDC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45" y="398253"/>
            <a:ext cx="10018713" cy="904335"/>
          </a:xfrm>
        </p:spPr>
        <p:txBody>
          <a:bodyPr/>
          <a:lstStyle/>
          <a:p>
            <a:r>
              <a:rPr lang="cs-CZ"/>
              <a:t>Mapa Slovenska s kraji</a:t>
            </a:r>
          </a:p>
        </p:txBody>
      </p:sp>
    </p:spTree>
    <p:extLst>
      <p:ext uri="{BB962C8B-B14F-4D97-AF65-F5344CB8AC3E}">
        <p14:creationId xmlns:p14="http://schemas.microsoft.com/office/powerpoint/2010/main" val="208415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888A1-C77A-4177-8DCC-6AFEFF8F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41" y="254479"/>
            <a:ext cx="10018713" cy="774939"/>
          </a:xfrm>
        </p:spPr>
        <p:txBody>
          <a:bodyPr/>
          <a:lstStyle/>
          <a:p>
            <a:r>
              <a:rPr lang="cs-CZ"/>
              <a:t>Slovenská kuchyně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D71DF-6A18-44CC-91D7-62FA41F1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9" y="1099868"/>
            <a:ext cx="11859013" cy="55108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Nejtradičnější polévkou na Slovensku je </a:t>
            </a:r>
            <a:r>
              <a:rPr lang="cs-CZ" sz="2000" b="1">
                <a:ea typeface="+mn-lt"/>
                <a:cs typeface="+mn-lt"/>
              </a:rPr>
              <a:t>kapustnica</a:t>
            </a: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-</a:t>
            </a:r>
            <a:r>
              <a:rPr lang="cs-CZ" sz="2000" u="sng" dirty="0">
                <a:ea typeface="+mn-lt"/>
                <a:cs typeface="+mn-lt"/>
              </a:rPr>
              <a:t> </a:t>
            </a:r>
            <a:r>
              <a:rPr lang="cs-CZ" sz="2000" b="1" u="sng">
                <a:solidFill>
                  <a:srgbClr val="FF0000"/>
                </a:solidFill>
                <a:ea typeface="+mn-lt"/>
                <a:cs typeface="+mn-lt"/>
              </a:rPr>
              <a:t>vyrábí se z</a:t>
            </a:r>
            <a:r>
              <a:rPr lang="cs-CZ" sz="2000">
                <a:ea typeface="+mn-lt"/>
                <a:cs typeface="+mn-lt"/>
              </a:rPr>
              <a:t> :kysaného zelí, uzeného masa, sušených hub, sušených švestek, klobásy </a:t>
            </a:r>
            <a:r>
              <a:rPr lang="cs-CZ" sz="2000" dirty="0">
                <a:ea typeface="+mn-lt"/>
                <a:cs typeface="+mn-lt"/>
              </a:rPr>
              <a:t>a zahuštěná trochou mouky a kysané smetany</a:t>
            </a:r>
          </a:p>
          <a:p>
            <a:r>
              <a:rPr lang="cs-CZ" sz="2000">
                <a:ea typeface="+mn-lt"/>
                <a:cs typeface="+mn-lt"/>
              </a:rPr>
              <a:t>Nejtypičtější specialitou jsou </a:t>
            </a:r>
            <a:r>
              <a:rPr lang="cs-CZ" sz="2000" b="1">
                <a:ea typeface="+mn-lt"/>
                <a:cs typeface="+mn-lt"/>
              </a:rPr>
              <a:t>brynzové halušky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>
                <a:ea typeface="+mn-lt"/>
                <a:cs typeface="+mn-lt"/>
              </a:rPr>
              <a:t>se smaženou slaninou</a:t>
            </a:r>
            <a:endParaRPr lang="cs-CZ" sz="2000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cs-CZ" sz="2000">
                <a:ea typeface="+mn-lt"/>
                <a:cs typeface="+mn-lt"/>
              </a:rPr>
              <a:t>Nejznámějšími sýry jsou: </a:t>
            </a:r>
            <a:r>
              <a:rPr lang="cs-CZ" sz="2000" b="1">
                <a:ea typeface="+mn-lt"/>
                <a:cs typeface="+mn-lt"/>
              </a:rPr>
              <a:t>bryndza, oštiepok, korbáčik, parenica, koliba</a:t>
            </a:r>
            <a:endParaRPr lang="cs-CZ" sz="2000" b="1"/>
          </a:p>
        </p:txBody>
      </p:sp>
      <p:pic>
        <p:nvPicPr>
          <p:cNvPr id="4" name="Obrázek 4" descr="Obsah obrázku interiér, stůl, talíř, jídlo&#10;&#10;Popis se vygeneroval automaticky.">
            <a:extLst>
              <a:ext uri="{FF2B5EF4-FFF2-40B4-BE49-F238E27FC236}">
                <a16:creationId xmlns:a16="http://schemas.microsoft.com/office/drawing/2014/main" id="{3CDBE753-0AAD-4425-9E6E-319A3671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48" y="3741348"/>
            <a:ext cx="3315778" cy="2495190"/>
          </a:xfrm>
          <a:prstGeom prst="rect">
            <a:avLst/>
          </a:prstGeom>
        </p:spPr>
      </p:pic>
      <p:pic>
        <p:nvPicPr>
          <p:cNvPr id="5" name="Obrázek 5" descr="Obsah obrázku talíř, jídlo, stůl, rýže&#10;&#10;Popis se vygeneroval automaticky.">
            <a:extLst>
              <a:ext uri="{FF2B5EF4-FFF2-40B4-BE49-F238E27FC236}">
                <a16:creationId xmlns:a16="http://schemas.microsoft.com/office/drawing/2014/main" id="{684B4D37-3F43-4BE9-81E5-CDE3BAC7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81" y="3641695"/>
            <a:ext cx="2683174" cy="2378194"/>
          </a:xfrm>
          <a:prstGeom prst="rect">
            <a:avLst/>
          </a:prstGeom>
        </p:spPr>
      </p:pic>
      <p:pic>
        <p:nvPicPr>
          <p:cNvPr id="6" name="Obrázek 6" descr="Obsah obrázku nůž, stůl&#10;&#10;Popis se vygeneroval automaticky.">
            <a:extLst>
              <a:ext uri="{FF2B5EF4-FFF2-40B4-BE49-F238E27FC236}">
                <a16:creationId xmlns:a16="http://schemas.microsoft.com/office/drawing/2014/main" id="{FC545E0F-8B0A-4783-BE68-9457564E3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833" y="3565405"/>
            <a:ext cx="1845693" cy="2861453"/>
          </a:xfrm>
          <a:prstGeom prst="rect">
            <a:avLst/>
          </a:prstGeom>
        </p:spPr>
      </p:pic>
      <p:pic>
        <p:nvPicPr>
          <p:cNvPr id="7" name="Obrázek 7" descr="Obsah obrázku interiér, hrníček, jídlo, stůl&#10;&#10;Popis se vygeneroval automaticky.">
            <a:extLst>
              <a:ext uri="{FF2B5EF4-FFF2-40B4-BE49-F238E27FC236}">
                <a16:creationId xmlns:a16="http://schemas.microsoft.com/office/drawing/2014/main" id="{D9454E7F-165F-4AA9-A7AB-B8560B2D1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741" y="2269646"/>
            <a:ext cx="2339915" cy="18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1BD84-6EE1-4BE1-8043-1E48EEFD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56404"/>
            <a:ext cx="10018713" cy="1019354"/>
          </a:xfrm>
        </p:spPr>
        <p:txBody>
          <a:bodyPr/>
          <a:lstStyle/>
          <a:p>
            <a:r>
              <a:rPr lang="cs-CZ"/>
              <a:t>Děkuji za pozornost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16D8010-D198-4EAD-8E5B-BE0133676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30" y="1864208"/>
            <a:ext cx="3749615" cy="39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0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Parallax</vt:lpstr>
      <vt:lpstr>Slovensko</vt:lpstr>
      <vt:lpstr>Hlavní město Slovenska </vt:lpstr>
      <vt:lpstr>PREZIDENT Slovenska</vt:lpstr>
      <vt:lpstr>Mapa Slovenska s kraji</vt:lpstr>
      <vt:lpstr>Slovenská kuchyně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181</cp:revision>
  <dcterms:created xsi:type="dcterms:W3CDTF">2021-01-22T09:38:07Z</dcterms:created>
  <dcterms:modified xsi:type="dcterms:W3CDTF">2021-01-22T11:32:50Z</dcterms:modified>
</cp:coreProperties>
</file>